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68"/>
  </p:notesMasterIdLst>
  <p:sldIdLst>
    <p:sldId id="960" r:id="rId5"/>
    <p:sldId id="956" r:id="rId6"/>
    <p:sldId id="964" r:id="rId7"/>
    <p:sldId id="1047" r:id="rId8"/>
    <p:sldId id="1048" r:id="rId9"/>
    <p:sldId id="1153" r:id="rId10"/>
    <p:sldId id="1154" r:id="rId11"/>
    <p:sldId id="1086" r:id="rId12"/>
    <p:sldId id="1049" r:id="rId13"/>
    <p:sldId id="1041" r:id="rId14"/>
    <p:sldId id="1155" r:id="rId15"/>
    <p:sldId id="1156" r:id="rId16"/>
    <p:sldId id="1157" r:id="rId17"/>
    <p:sldId id="1158" r:id="rId18"/>
    <p:sldId id="1159" r:id="rId19"/>
    <p:sldId id="1050" r:id="rId20"/>
    <p:sldId id="1051" r:id="rId21"/>
    <p:sldId id="1052" r:id="rId22"/>
    <p:sldId id="1053" r:id="rId23"/>
    <p:sldId id="1054" r:id="rId24"/>
    <p:sldId id="1055" r:id="rId25"/>
    <p:sldId id="1160" r:id="rId26"/>
    <p:sldId id="1042" r:id="rId27"/>
    <p:sldId id="1161" r:id="rId28"/>
    <p:sldId id="1162" r:id="rId29"/>
    <p:sldId id="1163" r:id="rId30"/>
    <p:sldId id="1164" r:id="rId31"/>
    <p:sldId id="1165" r:id="rId32"/>
    <p:sldId id="1166" r:id="rId33"/>
    <p:sldId id="1167" r:id="rId34"/>
    <p:sldId id="1058" r:id="rId35"/>
    <p:sldId id="1168" r:id="rId36"/>
    <p:sldId id="1169" r:id="rId37"/>
    <p:sldId id="1170" r:id="rId38"/>
    <p:sldId id="1171" r:id="rId39"/>
    <p:sldId id="1043" r:id="rId40"/>
    <p:sldId id="1061" r:id="rId41"/>
    <p:sldId id="1213" r:id="rId42"/>
    <p:sldId id="1214" r:id="rId43"/>
    <p:sldId id="1215" r:id="rId44"/>
    <p:sldId id="1062" r:id="rId45"/>
    <p:sldId id="1063" r:id="rId46"/>
    <p:sldId id="1064" r:id="rId47"/>
    <p:sldId id="1066" r:id="rId48"/>
    <p:sldId id="1065" r:id="rId49"/>
    <p:sldId id="1067" r:id="rId50"/>
    <p:sldId id="1083" r:id="rId51"/>
    <p:sldId id="1068" r:id="rId52"/>
    <p:sldId id="1069" r:id="rId53"/>
    <p:sldId id="1070" r:id="rId54"/>
    <p:sldId id="1071" r:id="rId55"/>
    <p:sldId id="1072" r:id="rId56"/>
    <p:sldId id="1073" r:id="rId57"/>
    <p:sldId id="1074" r:id="rId58"/>
    <p:sldId id="1075" r:id="rId59"/>
    <p:sldId id="1076" r:id="rId60"/>
    <p:sldId id="1204" r:id="rId61"/>
    <p:sldId id="1103" r:id="rId62"/>
    <p:sldId id="1205" r:id="rId63"/>
    <p:sldId id="1078" r:id="rId64"/>
    <p:sldId id="1079" r:id="rId65"/>
    <p:sldId id="1080" r:id="rId66"/>
    <p:sldId id="1082" r:id="rId67"/>
    <p:sldId id="1206" r:id="rId68"/>
    <p:sldId id="1081" r:id="rId69"/>
    <p:sldId id="1207" r:id="rId70"/>
    <p:sldId id="1087" r:id="rId71"/>
    <p:sldId id="1208" r:id="rId72"/>
    <p:sldId id="1090" r:id="rId73"/>
    <p:sldId id="1097" r:id="rId74"/>
    <p:sldId id="1092" r:id="rId75"/>
    <p:sldId id="1209" r:id="rId76"/>
    <p:sldId id="1210" r:id="rId77"/>
    <p:sldId id="1211" r:id="rId78"/>
    <p:sldId id="1212" r:id="rId79"/>
    <p:sldId id="1044" r:id="rId80"/>
    <p:sldId id="1096" r:id="rId81"/>
    <p:sldId id="1203" r:id="rId82"/>
    <p:sldId id="1216" r:id="rId83"/>
    <p:sldId id="1098" r:id="rId84"/>
    <p:sldId id="1099" r:id="rId85"/>
    <p:sldId id="1219" r:id="rId86"/>
    <p:sldId id="1218" r:id="rId87"/>
    <p:sldId id="1100" r:id="rId88"/>
    <p:sldId id="1101" r:id="rId89"/>
    <p:sldId id="1104" r:id="rId90"/>
    <p:sldId id="1102" r:id="rId91"/>
    <p:sldId id="1220" r:id="rId92"/>
    <p:sldId id="1108" r:id="rId93"/>
    <p:sldId id="1221" r:id="rId94"/>
    <p:sldId id="1106" r:id="rId95"/>
    <p:sldId id="1107" r:id="rId96"/>
    <p:sldId id="1110" r:id="rId97"/>
    <p:sldId id="1111" r:id="rId98"/>
    <p:sldId id="1112" r:id="rId99"/>
    <p:sldId id="1198" r:id="rId100"/>
    <p:sldId id="1124" r:id="rId101"/>
    <p:sldId id="1125" r:id="rId102"/>
    <p:sldId id="1113" r:id="rId103"/>
    <p:sldId id="1199" r:id="rId104"/>
    <p:sldId id="1114" r:id="rId105"/>
    <p:sldId id="1115" r:id="rId106"/>
    <p:sldId id="1116" r:id="rId107"/>
    <p:sldId id="1200" r:id="rId108"/>
    <p:sldId id="1201" r:id="rId109"/>
    <p:sldId id="1117" r:id="rId110"/>
    <p:sldId id="1202" r:id="rId111"/>
    <p:sldId id="1119" r:id="rId112"/>
    <p:sldId id="1222" r:id="rId113"/>
    <p:sldId id="1223" r:id="rId114"/>
    <p:sldId id="1045" r:id="rId115"/>
    <p:sldId id="1123" r:id="rId116"/>
    <p:sldId id="1121" r:id="rId117"/>
    <p:sldId id="1195" r:id="rId118"/>
    <p:sldId id="1196" r:id="rId119"/>
    <p:sldId id="1126" r:id="rId120"/>
    <p:sldId id="1127" r:id="rId121"/>
    <p:sldId id="1128" r:id="rId122"/>
    <p:sldId id="1131" r:id="rId123"/>
    <p:sldId id="1129" r:id="rId124"/>
    <p:sldId id="1130" r:id="rId125"/>
    <p:sldId id="1197" r:id="rId126"/>
    <p:sldId id="340" r:id="rId127"/>
    <p:sldId id="1184" r:id="rId128"/>
    <p:sldId id="1046" r:id="rId129"/>
    <p:sldId id="1132" r:id="rId130"/>
    <p:sldId id="1225" r:id="rId131"/>
    <p:sldId id="1226" r:id="rId132"/>
    <p:sldId id="1227" r:id="rId133"/>
    <p:sldId id="1228" r:id="rId134"/>
    <p:sldId id="1133" r:id="rId135"/>
    <p:sldId id="1134" r:id="rId136"/>
    <p:sldId id="1229" r:id="rId137"/>
    <p:sldId id="1135" r:id="rId138"/>
    <p:sldId id="1233" r:id="rId139"/>
    <p:sldId id="1232" r:id="rId140"/>
    <p:sldId id="1230" r:id="rId141"/>
    <p:sldId id="1231" r:id="rId142"/>
    <p:sldId id="1143" r:id="rId143"/>
    <p:sldId id="1144" r:id="rId144"/>
    <p:sldId id="1146" r:id="rId145"/>
    <p:sldId id="1147" r:id="rId146"/>
    <p:sldId id="1145" r:id="rId147"/>
    <p:sldId id="1148" r:id="rId148"/>
    <p:sldId id="1141" r:id="rId149"/>
    <p:sldId id="1138" r:id="rId150"/>
    <p:sldId id="1192" r:id="rId151"/>
    <p:sldId id="1140" r:id="rId152"/>
    <p:sldId id="1183" r:id="rId153"/>
    <p:sldId id="1185" r:id="rId154"/>
    <p:sldId id="1186" r:id="rId155"/>
    <p:sldId id="1187" r:id="rId156"/>
    <p:sldId id="1188" r:id="rId157"/>
    <p:sldId id="1189" r:id="rId158"/>
    <p:sldId id="1142" r:id="rId159"/>
    <p:sldId id="1038" r:id="rId160"/>
    <p:sldId id="1088" r:id="rId161"/>
    <p:sldId id="1089" r:id="rId162"/>
    <p:sldId id="1105" r:id="rId163"/>
    <p:sldId id="1118" r:id="rId164"/>
    <p:sldId id="1120" r:id="rId165"/>
    <p:sldId id="1190" r:id="rId166"/>
    <p:sldId id="1137" r:id="rId16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466" autoAdjust="0"/>
    <p:restoredTop sz="76747" autoAdjust="0"/>
  </p:normalViewPr>
  <p:slideViewPr>
    <p:cSldViewPr snapToGrid="0" snapToObjects="1">
      <p:cViewPr varScale="1">
        <p:scale>
          <a:sx n="62" d="100"/>
          <a:sy n="62" d="100"/>
        </p:scale>
        <p:origin x="1070" y="43"/>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0" Type="http://schemas.openxmlformats.org/officeDocument/2006/relationships/viewProps" Target="viewProps.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theme" Target="theme/theme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slide" Target="slides/slide131.xml"/><Relationship Id="rId143" Type="http://schemas.openxmlformats.org/officeDocument/2006/relationships/slide" Target="slides/slide139.xml"/><Relationship Id="rId148" Type="http://schemas.openxmlformats.org/officeDocument/2006/relationships/slide" Target="slides/slide144.xml"/><Relationship Id="rId151" Type="http://schemas.openxmlformats.org/officeDocument/2006/relationships/slide" Target="slides/slide147.xml"/><Relationship Id="rId156" Type="http://schemas.openxmlformats.org/officeDocument/2006/relationships/slide" Target="slides/slide152.xml"/><Relationship Id="rId164" Type="http://schemas.openxmlformats.org/officeDocument/2006/relationships/slide" Target="slides/slide160.xml"/><Relationship Id="rId16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72" Type="http://schemas.openxmlformats.org/officeDocument/2006/relationships/tableStyles" Target="tableStyle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microsoft.com/office/2016/11/relationships/changesInfo" Target="changesInfos/changesInfo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T. Andrew" userId="eff186eb-56df-45f2-9ca9-ccec608ed918" providerId="ADAL" clId="{35D1EFBC-0A43-400F-8076-08E6DFC41F45}"/>
    <pc:docChg chg="custSel addSld delSld modSld">
      <pc:chgData name="Yang, T. Andrew" userId="eff186eb-56df-45f2-9ca9-ccec608ed918" providerId="ADAL" clId="{35D1EFBC-0A43-400F-8076-08E6DFC41F45}" dt="2024-10-23T04:06:02.796" v="388" actId="115"/>
      <pc:docMkLst>
        <pc:docMk/>
      </pc:docMkLst>
      <pc:sldChg chg="modNotesTx">
        <pc:chgData name="Yang, T. Andrew" userId="eff186eb-56df-45f2-9ca9-ccec608ed918" providerId="ADAL" clId="{35D1EFBC-0A43-400F-8076-08E6DFC41F45}" dt="2024-10-23T03:03:18.683" v="27" actId="20577"/>
        <pc:sldMkLst>
          <pc:docMk/>
          <pc:sldMk cId="155591734" sldId="1096"/>
        </pc:sldMkLst>
      </pc:sldChg>
      <pc:sldChg chg="modSp modNotesTx">
        <pc:chgData name="Yang, T. Andrew" userId="eff186eb-56df-45f2-9ca9-ccec608ed918" providerId="ADAL" clId="{35D1EFBC-0A43-400F-8076-08E6DFC41F45}" dt="2024-10-23T04:06:02.796" v="388" actId="115"/>
        <pc:sldMkLst>
          <pc:docMk/>
          <pc:sldMk cId="1655807673" sldId="1098"/>
        </pc:sldMkLst>
        <pc:spChg chg="mod">
          <ac:chgData name="Yang, T. Andrew" userId="eff186eb-56df-45f2-9ca9-ccec608ed918" providerId="ADAL" clId="{35D1EFBC-0A43-400F-8076-08E6DFC41F45}" dt="2024-10-23T04:05:25.276" v="387" actId="115"/>
          <ac:spMkLst>
            <pc:docMk/>
            <pc:sldMk cId="1655807673" sldId="1098"/>
            <ac:spMk id="107" creationId="{6C3FDCE7-5731-3B49-B3F0-A28BEE20C1DD}"/>
          </ac:spMkLst>
        </pc:spChg>
        <pc:spChg chg="mod">
          <ac:chgData name="Yang, T. Andrew" userId="eff186eb-56df-45f2-9ca9-ccec608ed918" providerId="ADAL" clId="{35D1EFBC-0A43-400F-8076-08E6DFC41F45}" dt="2024-10-23T04:06:02.796" v="388" actId="115"/>
          <ac:spMkLst>
            <pc:docMk/>
            <pc:sldMk cId="1655807673" sldId="1098"/>
            <ac:spMk id="223" creationId="{D2976065-03BB-9A44-9CEB-93BE9CAA88A6}"/>
          </ac:spMkLst>
        </pc:spChg>
      </pc:sldChg>
      <pc:sldChg chg="modSp modNotesTx">
        <pc:chgData name="Yang, T. Andrew" userId="eff186eb-56df-45f2-9ca9-ccec608ed918" providerId="ADAL" clId="{35D1EFBC-0A43-400F-8076-08E6DFC41F45}" dt="2024-10-23T03:51:11.344" v="318" actId="404"/>
        <pc:sldMkLst>
          <pc:docMk/>
          <pc:sldMk cId="2677503129" sldId="1099"/>
        </pc:sldMkLst>
        <pc:spChg chg="mod">
          <ac:chgData name="Yang, T. Andrew" userId="eff186eb-56df-45f2-9ca9-ccec608ed918" providerId="ADAL" clId="{35D1EFBC-0A43-400F-8076-08E6DFC41F45}" dt="2024-10-23T03:51:11.344" v="318" actId="404"/>
          <ac:spMkLst>
            <pc:docMk/>
            <pc:sldMk cId="2677503129" sldId="1099"/>
            <ac:spMk id="2" creationId="{3B8CD900-19EC-824C-BF74-AADFBF5A172E}"/>
          </ac:spMkLst>
        </pc:spChg>
        <pc:spChg chg="mod">
          <ac:chgData name="Yang, T. Andrew" userId="eff186eb-56df-45f2-9ca9-ccec608ed918" providerId="ADAL" clId="{35D1EFBC-0A43-400F-8076-08E6DFC41F45}" dt="2024-10-23T03:50:42.751" v="289" actId="1036"/>
          <ac:spMkLst>
            <pc:docMk/>
            <pc:sldMk cId="2677503129" sldId="1099"/>
            <ac:spMk id="133" creationId="{4BFA7F94-ECDC-4F4E-BAAE-2F377F89AF1C}"/>
          </ac:spMkLst>
        </pc:spChg>
        <pc:spChg chg="mod">
          <ac:chgData name="Yang, T. Andrew" userId="eff186eb-56df-45f2-9ca9-ccec608ed918" providerId="ADAL" clId="{35D1EFBC-0A43-400F-8076-08E6DFC41F45}" dt="2024-10-23T03:50:42.751" v="289" actId="1036"/>
          <ac:spMkLst>
            <pc:docMk/>
            <pc:sldMk cId="2677503129" sldId="1099"/>
            <ac:spMk id="134" creationId="{6F6C270A-95D4-3B45-95CD-2E7A27820BF0}"/>
          </ac:spMkLst>
        </pc:spChg>
        <pc:spChg chg="mod">
          <ac:chgData name="Yang, T. Andrew" userId="eff186eb-56df-45f2-9ca9-ccec608ed918" providerId="ADAL" clId="{35D1EFBC-0A43-400F-8076-08E6DFC41F45}" dt="2024-10-23T03:50:42.751" v="289" actId="1036"/>
          <ac:spMkLst>
            <pc:docMk/>
            <pc:sldMk cId="2677503129" sldId="1099"/>
            <ac:spMk id="136" creationId="{7AB83FEF-E6C5-3C4E-8F11-410822AB937A}"/>
          </ac:spMkLst>
        </pc:spChg>
        <pc:spChg chg="mod">
          <ac:chgData name="Yang, T. Andrew" userId="eff186eb-56df-45f2-9ca9-ccec608ed918" providerId="ADAL" clId="{35D1EFBC-0A43-400F-8076-08E6DFC41F45}" dt="2024-10-23T03:50:42.751" v="289" actId="1036"/>
          <ac:spMkLst>
            <pc:docMk/>
            <pc:sldMk cId="2677503129" sldId="1099"/>
            <ac:spMk id="137" creationId="{0851DEB2-88A4-C849-8DEA-02D53E9ABCBD}"/>
          </ac:spMkLst>
        </pc:spChg>
        <pc:spChg chg="mod">
          <ac:chgData name="Yang, T. Andrew" userId="eff186eb-56df-45f2-9ca9-ccec608ed918" providerId="ADAL" clId="{35D1EFBC-0A43-400F-8076-08E6DFC41F45}" dt="2024-10-23T03:50:42.751" v="289" actId="1036"/>
          <ac:spMkLst>
            <pc:docMk/>
            <pc:sldMk cId="2677503129" sldId="1099"/>
            <ac:spMk id="138" creationId="{847A8C2E-C7AE-5B45-9FFE-DE39BC581384}"/>
          </ac:spMkLst>
        </pc:spChg>
        <pc:spChg chg="mod">
          <ac:chgData name="Yang, T. Andrew" userId="eff186eb-56df-45f2-9ca9-ccec608ed918" providerId="ADAL" clId="{35D1EFBC-0A43-400F-8076-08E6DFC41F45}" dt="2024-10-23T03:50:42.751" v="289" actId="1036"/>
          <ac:spMkLst>
            <pc:docMk/>
            <pc:sldMk cId="2677503129" sldId="1099"/>
            <ac:spMk id="145" creationId="{4198420A-33F5-1542-B39F-616C0F629FE7}"/>
          </ac:spMkLst>
        </pc:spChg>
        <pc:spChg chg="mod">
          <ac:chgData name="Yang, T. Andrew" userId="eff186eb-56df-45f2-9ca9-ccec608ed918" providerId="ADAL" clId="{35D1EFBC-0A43-400F-8076-08E6DFC41F45}" dt="2024-10-23T03:50:42.751" v="289" actId="1036"/>
          <ac:spMkLst>
            <pc:docMk/>
            <pc:sldMk cId="2677503129" sldId="1099"/>
            <ac:spMk id="146" creationId="{C59AD6B4-1F7E-D046-AE58-B0A2143452E4}"/>
          </ac:spMkLst>
        </pc:spChg>
        <pc:grpChg chg="mod">
          <ac:chgData name="Yang, T. Andrew" userId="eff186eb-56df-45f2-9ca9-ccec608ed918" providerId="ADAL" clId="{35D1EFBC-0A43-400F-8076-08E6DFC41F45}" dt="2024-10-23T03:50:42.751" v="289" actId="1036"/>
          <ac:grpSpMkLst>
            <pc:docMk/>
            <pc:sldMk cId="2677503129" sldId="1099"/>
            <ac:grpSpMk id="4" creationId="{89152BC9-BFE2-2C4F-B7CF-DD705BF09468}"/>
          </ac:grpSpMkLst>
        </pc:grpChg>
        <pc:grpChg chg="mod">
          <ac:chgData name="Yang, T. Andrew" userId="eff186eb-56df-45f2-9ca9-ccec608ed918" providerId="ADAL" clId="{35D1EFBC-0A43-400F-8076-08E6DFC41F45}" dt="2024-10-23T03:50:42.751" v="289" actId="1036"/>
          <ac:grpSpMkLst>
            <pc:docMk/>
            <pc:sldMk cId="2677503129" sldId="1099"/>
            <ac:grpSpMk id="5" creationId="{30581A9F-48A7-D546-AB16-5A259024E309}"/>
          </ac:grpSpMkLst>
        </pc:grpChg>
        <pc:grpChg chg="mod">
          <ac:chgData name="Yang, T. Andrew" userId="eff186eb-56df-45f2-9ca9-ccec608ed918" providerId="ADAL" clId="{35D1EFBC-0A43-400F-8076-08E6DFC41F45}" dt="2024-10-23T03:50:42.751" v="289" actId="1036"/>
          <ac:grpSpMkLst>
            <pc:docMk/>
            <pc:sldMk cId="2677503129" sldId="1099"/>
            <ac:grpSpMk id="6" creationId="{9A6C1350-9453-1E48-8790-F100F9587769}"/>
          </ac:grpSpMkLst>
        </pc:grpChg>
        <pc:grpChg chg="mod">
          <ac:chgData name="Yang, T. Andrew" userId="eff186eb-56df-45f2-9ca9-ccec608ed918" providerId="ADAL" clId="{35D1EFBC-0A43-400F-8076-08E6DFC41F45}" dt="2024-10-23T03:50:42.751" v="289" actId="1036"/>
          <ac:grpSpMkLst>
            <pc:docMk/>
            <pc:sldMk cId="2677503129" sldId="1099"/>
            <ac:grpSpMk id="9" creationId="{178778AE-4599-7841-B71E-D835F9A5393E}"/>
          </ac:grpSpMkLst>
        </pc:grpChg>
        <pc:grpChg chg="mod">
          <ac:chgData name="Yang, T. Andrew" userId="eff186eb-56df-45f2-9ca9-ccec608ed918" providerId="ADAL" clId="{35D1EFBC-0A43-400F-8076-08E6DFC41F45}" dt="2024-10-23T03:50:42.751" v="289" actId="1036"/>
          <ac:grpSpMkLst>
            <pc:docMk/>
            <pc:sldMk cId="2677503129" sldId="1099"/>
            <ac:grpSpMk id="35" creationId="{A45AF06C-D673-CA4F-A51B-93240818CB9A}"/>
          </ac:grpSpMkLst>
        </pc:grpChg>
        <pc:grpChg chg="mod">
          <ac:chgData name="Yang, T. Andrew" userId="eff186eb-56df-45f2-9ca9-ccec608ed918" providerId="ADAL" clId="{35D1EFBC-0A43-400F-8076-08E6DFC41F45}" dt="2024-10-23T03:50:42.751" v="289" actId="1036"/>
          <ac:grpSpMkLst>
            <pc:docMk/>
            <pc:sldMk cId="2677503129" sldId="1099"/>
            <ac:grpSpMk id="147" creationId="{78A4C821-5D3D-F049-95FB-64A6C2EFC29B}"/>
          </ac:grpSpMkLst>
        </pc:grpChg>
        <pc:grpChg chg="mod">
          <ac:chgData name="Yang, T. Andrew" userId="eff186eb-56df-45f2-9ca9-ccec608ed918" providerId="ADAL" clId="{35D1EFBC-0A43-400F-8076-08E6DFC41F45}" dt="2024-10-23T03:50:42.751" v="289" actId="1036"/>
          <ac:grpSpMkLst>
            <pc:docMk/>
            <pc:sldMk cId="2677503129" sldId="1099"/>
            <ac:grpSpMk id="150" creationId="{AEA67504-808C-2C43-80AA-6BED564C9A22}"/>
          </ac:grpSpMkLst>
        </pc:grpChg>
      </pc:sldChg>
      <pc:sldChg chg="modNotesTx">
        <pc:chgData name="Yang, T. Andrew" userId="eff186eb-56df-45f2-9ca9-ccec608ed918" providerId="ADAL" clId="{35D1EFBC-0A43-400F-8076-08E6DFC41F45}" dt="2024-10-23T03:00:32.764" v="4" actId="313"/>
        <pc:sldMkLst>
          <pc:docMk/>
          <pc:sldMk cId="1761510866" sldId="1203"/>
        </pc:sldMkLst>
      </pc:sldChg>
      <pc:sldChg chg="addSp delSp modSp add del">
        <pc:chgData name="Yang, T. Andrew" userId="eff186eb-56df-45f2-9ca9-ccec608ed918" providerId="ADAL" clId="{35D1EFBC-0A43-400F-8076-08E6DFC41F45}" dt="2024-10-23T03:19:41.695" v="226" actId="2696"/>
        <pc:sldMkLst>
          <pc:docMk/>
          <pc:sldMk cId="711093811" sldId="1216"/>
        </pc:sldMkLst>
        <pc:spChg chg="del">
          <ac:chgData name="Yang, T. Andrew" userId="eff186eb-56df-45f2-9ca9-ccec608ed918" providerId="ADAL" clId="{35D1EFBC-0A43-400F-8076-08E6DFC41F45}" dt="2024-10-23T03:14:38.674" v="211" actId="478"/>
          <ac:spMkLst>
            <pc:docMk/>
            <pc:sldMk cId="711093811" sldId="1216"/>
            <ac:spMk id="2" creationId="{E3B77BD2-2F39-43B5-856F-A4A6D4F3E1F7}"/>
          </ac:spMkLst>
        </pc:spChg>
        <pc:spChg chg="del">
          <ac:chgData name="Yang, T. Andrew" userId="eff186eb-56df-45f2-9ca9-ccec608ed918" providerId="ADAL" clId="{35D1EFBC-0A43-400F-8076-08E6DFC41F45}" dt="2024-10-23T03:14:31.360" v="209" actId="478"/>
          <ac:spMkLst>
            <pc:docMk/>
            <pc:sldMk cId="711093811" sldId="1216"/>
            <ac:spMk id="3" creationId="{ED00FE30-3AC8-48AE-B2D1-AF714E57DE85}"/>
          </ac:spMkLst>
        </pc:spChg>
        <pc:spChg chg="del">
          <ac:chgData name="Yang, T. Andrew" userId="eff186eb-56df-45f2-9ca9-ccec608ed918" providerId="ADAL" clId="{35D1EFBC-0A43-400F-8076-08E6DFC41F45}" dt="2024-10-23T03:14:34.482" v="210" actId="478"/>
          <ac:spMkLst>
            <pc:docMk/>
            <pc:sldMk cId="711093811" sldId="1216"/>
            <ac:spMk id="4" creationId="{92D0A72E-4F9B-4FBE-A638-C0794FE513A6}"/>
          </ac:spMkLst>
        </pc:spChg>
        <pc:picChg chg="add mod">
          <ac:chgData name="Yang, T. Andrew" userId="eff186eb-56df-45f2-9ca9-ccec608ed918" providerId="ADAL" clId="{35D1EFBC-0A43-400F-8076-08E6DFC41F45}" dt="2024-10-23T03:14:45.194" v="212" actId="14100"/>
          <ac:picMkLst>
            <pc:docMk/>
            <pc:sldMk cId="711093811" sldId="1216"/>
            <ac:picMk id="6" creationId="{A798EBAE-0009-4E41-835E-96783BB65605}"/>
          </ac:picMkLst>
        </pc:picChg>
      </pc:sldChg>
      <pc:sldChg chg="addSp modSp add modNotesTx">
        <pc:chgData name="Yang, T. Andrew" userId="eff186eb-56df-45f2-9ca9-ccec608ed918" providerId="ADAL" clId="{35D1EFBC-0A43-400F-8076-08E6DFC41F45}" dt="2024-10-23T04:02:52.482" v="386" actId="1035"/>
        <pc:sldMkLst>
          <pc:docMk/>
          <pc:sldMk cId="1827608444" sldId="1216"/>
        </pc:sldMkLst>
        <pc:spChg chg="add mod">
          <ac:chgData name="Yang, T. Andrew" userId="eff186eb-56df-45f2-9ca9-ccec608ed918" providerId="ADAL" clId="{35D1EFBC-0A43-400F-8076-08E6DFC41F45}" dt="2024-10-23T04:02:52.482" v="386" actId="1035"/>
          <ac:spMkLst>
            <pc:docMk/>
            <pc:sldMk cId="1827608444" sldId="1216"/>
            <ac:spMk id="2" creationId="{BC420487-3694-49AE-81E0-9994FF0CB500}"/>
          </ac:spMkLst>
        </pc:spChg>
        <pc:picChg chg="mod">
          <ac:chgData name="Yang, T. Andrew" userId="eff186eb-56df-45f2-9ca9-ccec608ed918" providerId="ADAL" clId="{35D1EFBC-0A43-400F-8076-08E6DFC41F45}" dt="2024-10-23T03:59:25.336" v="359" actId="1035"/>
          <ac:picMkLst>
            <pc:docMk/>
            <pc:sldMk cId="1827608444" sldId="1216"/>
            <ac:picMk id="6" creationId="{A798EBAE-0009-4E41-835E-96783BB65605}"/>
          </ac:picMkLst>
        </pc:picChg>
      </pc:sldChg>
      <pc:sldChg chg="addSp delSp modSp add del delAnim modNotesTx">
        <pc:chgData name="Yang, T. Andrew" userId="eff186eb-56df-45f2-9ca9-ccec608ed918" providerId="ADAL" clId="{35D1EFBC-0A43-400F-8076-08E6DFC41F45}" dt="2024-10-23T03:58:28.922" v="344" actId="2696"/>
        <pc:sldMkLst>
          <pc:docMk/>
          <pc:sldMk cId="2052455909" sldId="1217"/>
        </pc:sldMkLst>
        <pc:spChg chg="add mod">
          <ac:chgData name="Yang, T. Andrew" userId="eff186eb-56df-45f2-9ca9-ccec608ed918" providerId="ADAL" clId="{35D1EFBC-0A43-400F-8076-08E6DFC41F45}" dt="2024-10-23T03:55:39.915" v="338" actId="20577"/>
          <ac:spMkLst>
            <pc:docMk/>
            <pc:sldMk cId="2052455909" sldId="1217"/>
            <ac:spMk id="40" creationId="{51CC71DE-283C-4CF4-AD1E-93E05A8AA89B}"/>
          </ac:spMkLst>
        </pc:spChg>
        <pc:spChg chg="del">
          <ac:chgData name="Yang, T. Andrew" userId="eff186eb-56df-45f2-9ca9-ccec608ed918" providerId="ADAL" clId="{35D1EFBC-0A43-400F-8076-08E6DFC41F45}" dt="2024-10-23T03:49:37.108" v="258" actId="478"/>
          <ac:spMkLst>
            <pc:docMk/>
            <pc:sldMk cId="2052455909" sldId="1217"/>
            <ac:spMk id="133" creationId="{4BFA7F94-ECDC-4F4E-BAAE-2F377F89AF1C}"/>
          </ac:spMkLst>
        </pc:spChg>
        <pc:spChg chg="del">
          <ac:chgData name="Yang, T. Andrew" userId="eff186eb-56df-45f2-9ca9-ccec608ed918" providerId="ADAL" clId="{35D1EFBC-0A43-400F-8076-08E6DFC41F45}" dt="2024-10-23T03:49:37.108" v="258" actId="478"/>
          <ac:spMkLst>
            <pc:docMk/>
            <pc:sldMk cId="2052455909" sldId="1217"/>
            <ac:spMk id="134" creationId="{6F6C270A-95D4-3B45-95CD-2E7A27820BF0}"/>
          </ac:spMkLst>
        </pc:spChg>
        <pc:spChg chg="del">
          <ac:chgData name="Yang, T. Andrew" userId="eff186eb-56df-45f2-9ca9-ccec608ed918" providerId="ADAL" clId="{35D1EFBC-0A43-400F-8076-08E6DFC41F45}" dt="2024-10-23T03:49:37.108" v="258" actId="478"/>
          <ac:spMkLst>
            <pc:docMk/>
            <pc:sldMk cId="2052455909" sldId="1217"/>
            <ac:spMk id="136" creationId="{7AB83FEF-E6C5-3C4E-8F11-410822AB937A}"/>
          </ac:spMkLst>
        </pc:spChg>
        <pc:spChg chg="del">
          <ac:chgData name="Yang, T. Andrew" userId="eff186eb-56df-45f2-9ca9-ccec608ed918" providerId="ADAL" clId="{35D1EFBC-0A43-400F-8076-08E6DFC41F45}" dt="2024-10-23T03:49:37.108" v="258" actId="478"/>
          <ac:spMkLst>
            <pc:docMk/>
            <pc:sldMk cId="2052455909" sldId="1217"/>
            <ac:spMk id="137" creationId="{0851DEB2-88A4-C849-8DEA-02D53E9ABCBD}"/>
          </ac:spMkLst>
        </pc:spChg>
        <pc:spChg chg="del">
          <ac:chgData name="Yang, T. Andrew" userId="eff186eb-56df-45f2-9ca9-ccec608ed918" providerId="ADAL" clId="{35D1EFBC-0A43-400F-8076-08E6DFC41F45}" dt="2024-10-23T03:49:37.108" v="258" actId="478"/>
          <ac:spMkLst>
            <pc:docMk/>
            <pc:sldMk cId="2052455909" sldId="1217"/>
            <ac:spMk id="138" creationId="{847A8C2E-C7AE-5B45-9FFE-DE39BC581384}"/>
          </ac:spMkLst>
        </pc:spChg>
        <pc:spChg chg="del">
          <ac:chgData name="Yang, T. Andrew" userId="eff186eb-56df-45f2-9ca9-ccec608ed918" providerId="ADAL" clId="{35D1EFBC-0A43-400F-8076-08E6DFC41F45}" dt="2024-10-23T03:49:37.108" v="258" actId="478"/>
          <ac:spMkLst>
            <pc:docMk/>
            <pc:sldMk cId="2052455909" sldId="1217"/>
            <ac:spMk id="145" creationId="{4198420A-33F5-1542-B39F-616C0F629FE7}"/>
          </ac:spMkLst>
        </pc:spChg>
        <pc:spChg chg="del">
          <ac:chgData name="Yang, T. Andrew" userId="eff186eb-56df-45f2-9ca9-ccec608ed918" providerId="ADAL" clId="{35D1EFBC-0A43-400F-8076-08E6DFC41F45}" dt="2024-10-23T03:49:37.108" v="258" actId="478"/>
          <ac:spMkLst>
            <pc:docMk/>
            <pc:sldMk cId="2052455909" sldId="1217"/>
            <ac:spMk id="146" creationId="{C59AD6B4-1F7E-D046-AE58-B0A2143452E4}"/>
          </ac:spMkLst>
        </pc:spChg>
        <pc:grpChg chg="del">
          <ac:chgData name="Yang, T. Andrew" userId="eff186eb-56df-45f2-9ca9-ccec608ed918" providerId="ADAL" clId="{35D1EFBC-0A43-400F-8076-08E6DFC41F45}" dt="2024-10-23T03:49:37.108" v="258" actId="478"/>
          <ac:grpSpMkLst>
            <pc:docMk/>
            <pc:sldMk cId="2052455909" sldId="1217"/>
            <ac:grpSpMk id="4" creationId="{89152BC9-BFE2-2C4F-B7CF-DD705BF09468}"/>
          </ac:grpSpMkLst>
        </pc:grpChg>
        <pc:grpChg chg="del">
          <ac:chgData name="Yang, T. Andrew" userId="eff186eb-56df-45f2-9ca9-ccec608ed918" providerId="ADAL" clId="{35D1EFBC-0A43-400F-8076-08E6DFC41F45}" dt="2024-10-23T03:49:37.108" v="258" actId="478"/>
          <ac:grpSpMkLst>
            <pc:docMk/>
            <pc:sldMk cId="2052455909" sldId="1217"/>
            <ac:grpSpMk id="5" creationId="{30581A9F-48A7-D546-AB16-5A259024E309}"/>
          </ac:grpSpMkLst>
        </pc:grpChg>
        <pc:grpChg chg="del">
          <ac:chgData name="Yang, T. Andrew" userId="eff186eb-56df-45f2-9ca9-ccec608ed918" providerId="ADAL" clId="{35D1EFBC-0A43-400F-8076-08E6DFC41F45}" dt="2024-10-23T03:49:37.108" v="258" actId="478"/>
          <ac:grpSpMkLst>
            <pc:docMk/>
            <pc:sldMk cId="2052455909" sldId="1217"/>
            <ac:grpSpMk id="6" creationId="{9A6C1350-9453-1E48-8790-F100F9587769}"/>
          </ac:grpSpMkLst>
        </pc:grpChg>
        <pc:grpChg chg="del">
          <ac:chgData name="Yang, T. Andrew" userId="eff186eb-56df-45f2-9ca9-ccec608ed918" providerId="ADAL" clId="{35D1EFBC-0A43-400F-8076-08E6DFC41F45}" dt="2024-10-23T03:49:37.108" v="258" actId="478"/>
          <ac:grpSpMkLst>
            <pc:docMk/>
            <pc:sldMk cId="2052455909" sldId="1217"/>
            <ac:grpSpMk id="9" creationId="{178778AE-4599-7841-B71E-D835F9A5393E}"/>
          </ac:grpSpMkLst>
        </pc:grpChg>
        <pc:grpChg chg="del">
          <ac:chgData name="Yang, T. Andrew" userId="eff186eb-56df-45f2-9ca9-ccec608ed918" providerId="ADAL" clId="{35D1EFBC-0A43-400F-8076-08E6DFC41F45}" dt="2024-10-23T03:49:37.108" v="258" actId="478"/>
          <ac:grpSpMkLst>
            <pc:docMk/>
            <pc:sldMk cId="2052455909" sldId="1217"/>
            <ac:grpSpMk id="35" creationId="{A45AF06C-D673-CA4F-A51B-93240818CB9A}"/>
          </ac:grpSpMkLst>
        </pc:grpChg>
        <pc:grpChg chg="del">
          <ac:chgData name="Yang, T. Andrew" userId="eff186eb-56df-45f2-9ca9-ccec608ed918" providerId="ADAL" clId="{35D1EFBC-0A43-400F-8076-08E6DFC41F45}" dt="2024-10-23T03:49:37.108" v="258" actId="478"/>
          <ac:grpSpMkLst>
            <pc:docMk/>
            <pc:sldMk cId="2052455909" sldId="1217"/>
            <ac:grpSpMk id="147" creationId="{78A4C821-5D3D-F049-95FB-64A6C2EFC29B}"/>
          </ac:grpSpMkLst>
        </pc:grpChg>
        <pc:grpChg chg="del">
          <ac:chgData name="Yang, T. Andrew" userId="eff186eb-56df-45f2-9ca9-ccec608ed918" providerId="ADAL" clId="{35D1EFBC-0A43-400F-8076-08E6DFC41F45}" dt="2024-10-23T03:49:37.108" v="258" actId="478"/>
          <ac:grpSpMkLst>
            <pc:docMk/>
            <pc:sldMk cId="2052455909" sldId="1217"/>
            <ac:grpSpMk id="150" creationId="{AEA67504-808C-2C43-80AA-6BED564C9A22}"/>
          </ac:grpSpMkLst>
        </pc:grpChg>
      </pc:sldChg>
      <pc:sldChg chg="add">
        <pc:chgData name="Yang, T. Andrew" userId="eff186eb-56df-45f2-9ca9-ccec608ed918" providerId="ADAL" clId="{35D1EFBC-0A43-400F-8076-08E6DFC41F45}" dt="2024-10-23T03:55:12.473" v="336"/>
        <pc:sldMkLst>
          <pc:docMk/>
          <pc:sldMk cId="2420579182" sldId="1218"/>
        </pc:sldMkLst>
      </pc:sldChg>
      <pc:sldChg chg="modSp add">
        <pc:chgData name="Yang, T. Andrew" userId="eff186eb-56df-45f2-9ca9-ccec608ed918" providerId="ADAL" clId="{35D1EFBC-0A43-400F-8076-08E6DFC41F45}" dt="2024-10-23T03:56:33.235" v="343" actId="113"/>
        <pc:sldMkLst>
          <pc:docMk/>
          <pc:sldMk cId="922734908" sldId="1219"/>
        </pc:sldMkLst>
        <pc:spChg chg="mod">
          <ac:chgData name="Yang, T. Andrew" userId="eff186eb-56df-45f2-9ca9-ccec608ed918" providerId="ADAL" clId="{35D1EFBC-0A43-400F-8076-08E6DFC41F45}" dt="2024-10-23T03:56:33.235" v="343" actId="113"/>
          <ac:spMkLst>
            <pc:docMk/>
            <pc:sldMk cId="922734908" sldId="1219"/>
            <ac:spMk id="40" creationId="{51CC71DE-283C-4CF4-AD1E-93E05A8AA89B}"/>
          </ac:spMkLst>
        </pc:spChg>
      </pc:sldChg>
    </pc:docChg>
  </pc:docChgLst>
  <pc:docChgLst>
    <pc:chgData name="Yang, T. Andrew" userId="eff186eb-56df-45f2-9ca9-ccec608ed918" providerId="ADAL" clId="{054CEDA3-1469-481F-BA3F-499718D27764}"/>
    <pc:docChg chg="undo custSel addSld delSld modSld">
      <pc:chgData name="Yang, T. Andrew" userId="eff186eb-56df-45f2-9ca9-ccec608ed918" providerId="ADAL" clId="{054CEDA3-1469-481F-BA3F-499718D27764}" dt="2024-10-29T16:23:23.467" v="1174" actId="478"/>
      <pc:docMkLst>
        <pc:docMk/>
      </pc:docMkLst>
      <pc:sldChg chg="addSp delSp modSp modAnim modNotesTx">
        <pc:chgData name="Yang, T. Andrew" userId="eff186eb-56df-45f2-9ca9-ccec608ed918" providerId="ADAL" clId="{054CEDA3-1469-481F-BA3F-499718D27764}" dt="2024-10-29T16:04:01.839" v="798" actId="20577"/>
        <pc:sldMkLst>
          <pc:docMk/>
          <pc:sldMk cId="2363823049" sldId="1132"/>
        </pc:sldMkLst>
        <pc:spChg chg="mod">
          <ac:chgData name="Yang, T. Andrew" userId="eff186eb-56df-45f2-9ca9-ccec608ed918" providerId="ADAL" clId="{054CEDA3-1469-481F-BA3F-499718D27764}" dt="2024-10-29T15:37:15.624" v="177" actId="1038"/>
          <ac:spMkLst>
            <pc:docMk/>
            <pc:sldMk cId="2363823049" sldId="1132"/>
            <ac:spMk id="17" creationId="{0C3AD1E1-01ED-504A-8B9E-72DE11AF70D1}"/>
          </ac:spMkLst>
        </pc:spChg>
        <pc:spChg chg="mod">
          <ac:chgData name="Yang, T. Andrew" userId="eff186eb-56df-45f2-9ca9-ccec608ed918" providerId="ADAL" clId="{054CEDA3-1469-481F-BA3F-499718D27764}" dt="2024-10-29T15:46:57.659" v="532" actId="404"/>
          <ac:spMkLst>
            <pc:docMk/>
            <pc:sldMk cId="2363823049" sldId="1132"/>
            <ac:spMk id="102" creationId="{A0DE5D89-38AB-C14E-891D-428C6A0ADF69}"/>
          </ac:spMkLst>
        </pc:spChg>
        <pc:spChg chg="mod">
          <ac:chgData name="Yang, T. Andrew" userId="eff186eb-56df-45f2-9ca9-ccec608ed918" providerId="ADAL" clId="{054CEDA3-1469-481F-BA3F-499718D27764}" dt="2024-10-29T15:33:11.119" v="31" actId="164"/>
          <ac:spMkLst>
            <pc:docMk/>
            <pc:sldMk cId="2363823049" sldId="1132"/>
            <ac:spMk id="165" creationId="{DE6B816E-28FD-F042-BAC6-6005321F7326}"/>
          </ac:spMkLst>
        </pc:spChg>
        <pc:spChg chg="mod">
          <ac:chgData name="Yang, T. Andrew" userId="eff186eb-56df-45f2-9ca9-ccec608ed918" providerId="ADAL" clId="{054CEDA3-1469-481F-BA3F-499718D27764}" dt="2024-10-29T15:31:42.899" v="4" actId="14100"/>
          <ac:spMkLst>
            <pc:docMk/>
            <pc:sldMk cId="2363823049" sldId="1132"/>
            <ac:spMk id="170" creationId="{4DCFBA68-55DB-2E45-83BC-59D80627D5D3}"/>
          </ac:spMkLst>
        </pc:spChg>
        <pc:spChg chg="mod">
          <ac:chgData name="Yang, T. Andrew" userId="eff186eb-56df-45f2-9ca9-ccec608ed918" providerId="ADAL" clId="{054CEDA3-1469-481F-BA3F-499718D27764}" dt="2024-10-29T15:31:23.612" v="1" actId="113"/>
          <ac:spMkLst>
            <pc:docMk/>
            <pc:sldMk cId="2363823049" sldId="1132"/>
            <ac:spMk id="172" creationId="{44BFDC0C-7E1F-194B-B1D5-936A1056896B}"/>
          </ac:spMkLst>
        </pc:spChg>
        <pc:spChg chg="del mod">
          <ac:chgData name="Yang, T. Andrew" userId="eff186eb-56df-45f2-9ca9-ccec608ed918" providerId="ADAL" clId="{054CEDA3-1469-481F-BA3F-499718D27764}" dt="2024-10-29T15:35:17.377" v="75" actId="478"/>
          <ac:spMkLst>
            <pc:docMk/>
            <pc:sldMk cId="2363823049" sldId="1132"/>
            <ac:spMk id="181" creationId="{77C08B5B-9AE1-D240-830E-26ECD6D1665B}"/>
          </ac:spMkLst>
        </pc:spChg>
        <pc:spChg chg="mod">
          <ac:chgData name="Yang, T. Andrew" userId="eff186eb-56df-45f2-9ca9-ccec608ed918" providerId="ADAL" clId="{054CEDA3-1469-481F-BA3F-499718D27764}" dt="2024-10-29T15:35:33.474" v="77" actId="1076"/>
          <ac:spMkLst>
            <pc:docMk/>
            <pc:sldMk cId="2363823049" sldId="1132"/>
            <ac:spMk id="183" creationId="{50EA1644-3183-7A41-97FA-03AEA0F526B2}"/>
          </ac:spMkLst>
        </pc:spChg>
        <pc:spChg chg="mod">
          <ac:chgData name="Yang, T. Andrew" userId="eff186eb-56df-45f2-9ca9-ccec608ed918" providerId="ADAL" clId="{054CEDA3-1469-481F-BA3F-499718D27764}" dt="2024-10-29T15:36:10.898" v="134" actId="1037"/>
          <ac:spMkLst>
            <pc:docMk/>
            <pc:sldMk cId="2363823049" sldId="1132"/>
            <ac:spMk id="184" creationId="{B966005D-C4C4-C547-86E3-65FDA3A33E10}"/>
          </ac:spMkLst>
        </pc:spChg>
        <pc:spChg chg="mod">
          <ac:chgData name="Yang, T. Andrew" userId="eff186eb-56df-45f2-9ca9-ccec608ed918" providerId="ADAL" clId="{054CEDA3-1469-481F-BA3F-499718D27764}" dt="2024-10-29T15:43:29.197" v="507" actId="20577"/>
          <ac:spMkLst>
            <pc:docMk/>
            <pc:sldMk cId="2363823049" sldId="1132"/>
            <ac:spMk id="185" creationId="{4F80A37A-B578-A447-95BD-D5D7AC31E664}"/>
          </ac:spMkLst>
        </pc:spChg>
        <pc:spChg chg="mod">
          <ac:chgData name="Yang, T. Andrew" userId="eff186eb-56df-45f2-9ca9-ccec608ed918" providerId="ADAL" clId="{054CEDA3-1469-481F-BA3F-499718D27764}" dt="2024-10-29T15:33:11.119" v="31" actId="164"/>
          <ac:spMkLst>
            <pc:docMk/>
            <pc:sldMk cId="2363823049" sldId="1132"/>
            <ac:spMk id="198" creationId="{E6E4B0C6-1414-3D4F-93A5-CCA3CEEBB668}"/>
          </ac:spMkLst>
        </pc:spChg>
        <pc:grpChg chg="add mod">
          <ac:chgData name="Yang, T. Andrew" userId="eff186eb-56df-45f2-9ca9-ccec608ed918" providerId="ADAL" clId="{054CEDA3-1469-481F-BA3F-499718D27764}" dt="2024-10-29T15:33:15.260" v="47" actId="1037"/>
          <ac:grpSpMkLst>
            <pc:docMk/>
            <pc:sldMk cId="2363823049" sldId="1132"/>
            <ac:grpSpMk id="3" creationId="{41D578A2-3294-4ACE-A722-E27B88F52027}"/>
          </ac:grpSpMkLst>
        </pc:grpChg>
        <pc:grpChg chg="mod">
          <ac:chgData name="Yang, T. Andrew" userId="eff186eb-56df-45f2-9ca9-ccec608ed918" providerId="ADAL" clId="{054CEDA3-1469-481F-BA3F-499718D27764}" dt="2024-10-29T15:46:35.313" v="508" actId="14100"/>
          <ac:grpSpMkLst>
            <pc:docMk/>
            <pc:sldMk cId="2363823049" sldId="1132"/>
            <ac:grpSpMk id="6" creationId="{E52FB642-7743-D04C-959D-0819117703FA}"/>
          </ac:grpSpMkLst>
        </pc:grpChg>
        <pc:grpChg chg="mod">
          <ac:chgData name="Yang, T. Andrew" userId="eff186eb-56df-45f2-9ca9-ccec608ed918" providerId="ADAL" clId="{054CEDA3-1469-481F-BA3F-499718D27764}" dt="2024-10-29T15:33:11.119" v="31" actId="164"/>
          <ac:grpSpMkLst>
            <pc:docMk/>
            <pc:sldMk cId="2363823049" sldId="1132"/>
            <ac:grpSpMk id="10" creationId="{42CF5997-36CB-D147-BC28-3AEB4C853BEA}"/>
          </ac:grpSpMkLst>
        </pc:grpChg>
        <pc:grpChg chg="mod">
          <ac:chgData name="Yang, T. Andrew" userId="eff186eb-56df-45f2-9ca9-ccec608ed918" providerId="ADAL" clId="{054CEDA3-1469-481F-BA3F-499718D27764}" dt="2024-10-29T15:33:11.119" v="31" actId="164"/>
          <ac:grpSpMkLst>
            <pc:docMk/>
            <pc:sldMk cId="2363823049" sldId="1132"/>
            <ac:grpSpMk id="11" creationId="{C2EB66EB-894C-A043-A360-C60A865F68A4}"/>
          </ac:grpSpMkLst>
        </pc:grpChg>
        <pc:grpChg chg="mod">
          <ac:chgData name="Yang, T. Andrew" userId="eff186eb-56df-45f2-9ca9-ccec608ed918" providerId="ADAL" clId="{054CEDA3-1469-481F-BA3F-499718D27764}" dt="2024-10-29T15:33:11.119" v="31" actId="164"/>
          <ac:grpSpMkLst>
            <pc:docMk/>
            <pc:sldMk cId="2363823049" sldId="1132"/>
            <ac:grpSpMk id="13" creationId="{A8C3752B-025F-E94F-8654-13F54E9C670F}"/>
          </ac:grpSpMkLst>
        </pc:grpChg>
        <pc:grpChg chg="mod">
          <ac:chgData name="Yang, T. Andrew" userId="eff186eb-56df-45f2-9ca9-ccec608ed918" providerId="ADAL" clId="{054CEDA3-1469-481F-BA3F-499718D27764}" dt="2024-10-29T15:33:11.119" v="31" actId="164"/>
          <ac:grpSpMkLst>
            <pc:docMk/>
            <pc:sldMk cId="2363823049" sldId="1132"/>
            <ac:grpSpMk id="14" creationId="{BF77D345-5DCD-C84A-8957-E4F03648FFCF}"/>
          </ac:grpSpMkLst>
        </pc:grpChg>
        <pc:grpChg chg="del">
          <ac:chgData name="Yang, T. Andrew" userId="eff186eb-56df-45f2-9ca9-ccec608ed918" providerId="ADAL" clId="{054CEDA3-1469-481F-BA3F-499718D27764}" dt="2024-10-29T15:35:17.377" v="75" actId="478"/>
          <ac:grpSpMkLst>
            <pc:docMk/>
            <pc:sldMk cId="2363823049" sldId="1132"/>
            <ac:grpSpMk id="16" creationId="{33A34342-F85F-A641-8C18-F113159FACD0}"/>
          </ac:grpSpMkLst>
        </pc:grpChg>
        <pc:grpChg chg="mod">
          <ac:chgData name="Yang, T. Andrew" userId="eff186eb-56df-45f2-9ca9-ccec608ed918" providerId="ADAL" clId="{054CEDA3-1469-481F-BA3F-499718D27764}" dt="2024-10-29T15:33:11.119" v="31" actId="164"/>
          <ac:grpSpMkLst>
            <pc:docMk/>
            <pc:sldMk cId="2363823049" sldId="1132"/>
            <ac:grpSpMk id="21" creationId="{0B0449D2-8107-EC4E-BA6E-0B53574C5B7E}"/>
          </ac:grpSpMkLst>
        </pc:grpChg>
        <pc:grpChg chg="mod">
          <ac:chgData name="Yang, T. Andrew" userId="eff186eb-56df-45f2-9ca9-ccec608ed918" providerId="ADAL" clId="{054CEDA3-1469-481F-BA3F-499718D27764}" dt="2024-10-29T15:33:19.527" v="63" actId="1037"/>
          <ac:grpSpMkLst>
            <pc:docMk/>
            <pc:sldMk cId="2363823049" sldId="1132"/>
            <ac:grpSpMk id="22" creationId="{9DAB0D8A-F035-A446-BFCD-CB14C1FE358B}"/>
          </ac:grpSpMkLst>
        </pc:grpChg>
      </pc:sldChg>
      <pc:sldChg chg="del">
        <pc:chgData name="Yang, T. Andrew" userId="eff186eb-56df-45f2-9ca9-ccec608ed918" providerId="ADAL" clId="{054CEDA3-1469-481F-BA3F-499718D27764}" dt="2024-10-29T15:50:03.439" v="533" actId="2696"/>
        <pc:sldMkLst>
          <pc:docMk/>
          <pc:sldMk cId="93898165" sldId="1193"/>
        </pc:sldMkLst>
      </pc:sldChg>
      <pc:sldChg chg="add">
        <pc:chgData name="Yang, T. Andrew" userId="eff186eb-56df-45f2-9ca9-ccec608ed918" providerId="ADAL" clId="{054CEDA3-1469-481F-BA3F-499718D27764}" dt="2024-10-29T15:50:35.039" v="535"/>
        <pc:sldMkLst>
          <pc:docMk/>
          <pc:sldMk cId="3362720940" sldId="1193"/>
        </pc:sldMkLst>
      </pc:sldChg>
      <pc:sldChg chg="add">
        <pc:chgData name="Yang, T. Andrew" userId="eff186eb-56df-45f2-9ca9-ccec608ed918" providerId="ADAL" clId="{054CEDA3-1469-481F-BA3F-499718D27764}" dt="2024-10-29T15:50:35.039" v="535"/>
        <pc:sldMkLst>
          <pc:docMk/>
          <pc:sldMk cId="407402584" sldId="1194"/>
        </pc:sldMkLst>
      </pc:sldChg>
      <pc:sldChg chg="del">
        <pc:chgData name="Yang, T. Andrew" userId="eff186eb-56df-45f2-9ca9-ccec608ed918" providerId="ADAL" clId="{054CEDA3-1469-481F-BA3F-499718D27764}" dt="2024-10-29T15:50:03.472" v="534" actId="2696"/>
        <pc:sldMkLst>
          <pc:docMk/>
          <pc:sldMk cId="2130915203" sldId="1194"/>
        </pc:sldMkLst>
      </pc:sldChg>
      <pc:sldChg chg="delSp modSp add delAnim modAnim">
        <pc:chgData name="Yang, T. Andrew" userId="eff186eb-56df-45f2-9ca9-ccec608ed918" providerId="ADAL" clId="{054CEDA3-1469-481F-BA3F-499718D27764}" dt="2024-10-29T15:52:29.744" v="561" actId="20577"/>
        <pc:sldMkLst>
          <pc:docMk/>
          <pc:sldMk cId="427394732" sldId="1224"/>
        </pc:sldMkLst>
        <pc:spChg chg="mod">
          <ac:chgData name="Yang, T. Andrew" userId="eff186eb-56df-45f2-9ca9-ccec608ed918" providerId="ADAL" clId="{054CEDA3-1469-481F-BA3F-499718D27764}" dt="2024-10-29T15:52:29.744" v="561" actId="20577"/>
          <ac:spMkLst>
            <pc:docMk/>
            <pc:sldMk cId="427394732" sldId="1224"/>
            <ac:spMk id="2" creationId="{3B8CD900-19EC-824C-BF74-AADFBF5A172E}"/>
          </ac:spMkLst>
        </pc:spChg>
        <pc:spChg chg="mod">
          <ac:chgData name="Yang, T. Andrew" userId="eff186eb-56df-45f2-9ca9-ccec608ed918" providerId="ADAL" clId="{054CEDA3-1469-481F-BA3F-499718D27764}" dt="2024-10-29T15:52:16.847" v="559" actId="20577"/>
          <ac:spMkLst>
            <pc:docMk/>
            <pc:sldMk cId="427394732" sldId="1224"/>
            <ac:spMk id="73" creationId="{E8DFB3C6-E718-DE4A-87C1-CF7178F7C295}"/>
          </ac:spMkLst>
        </pc:spChg>
        <pc:spChg chg="mod">
          <ac:chgData name="Yang, T. Andrew" userId="eff186eb-56df-45f2-9ca9-ccec608ed918" providerId="ADAL" clId="{054CEDA3-1469-481F-BA3F-499718D27764}" dt="2024-10-29T15:52:14.525" v="558" actId="14100"/>
          <ac:spMkLst>
            <pc:docMk/>
            <pc:sldMk cId="427394732" sldId="1224"/>
            <ac:spMk id="88" creationId="{8A57114D-913B-0446-AF23-3E8C1F4B81CA}"/>
          </ac:spMkLst>
        </pc:spChg>
        <pc:spChg chg="del">
          <ac:chgData name="Yang, T. Andrew" userId="eff186eb-56df-45f2-9ca9-ccec608ed918" providerId="ADAL" clId="{054CEDA3-1469-481F-BA3F-499718D27764}" dt="2024-10-29T15:52:02.115" v="556" actId="478"/>
          <ac:spMkLst>
            <pc:docMk/>
            <pc:sldMk cId="427394732" sldId="1224"/>
            <ac:spMk id="224" creationId="{6A528287-EE91-2148-8BF9-9042AB1CFB64}"/>
          </ac:spMkLst>
        </pc:spChg>
        <pc:spChg chg="del">
          <ac:chgData name="Yang, T. Andrew" userId="eff186eb-56df-45f2-9ca9-ccec608ed918" providerId="ADAL" clId="{054CEDA3-1469-481F-BA3F-499718D27764}" dt="2024-10-29T15:52:23.585" v="560" actId="478"/>
          <ac:spMkLst>
            <pc:docMk/>
            <pc:sldMk cId="427394732" sldId="1224"/>
            <ac:spMk id="225" creationId="{BF8683E2-9BD1-4641-8269-1F97FE166C40}"/>
          </ac:spMkLst>
        </pc:spChg>
        <pc:spChg chg="del">
          <ac:chgData name="Yang, T. Andrew" userId="eff186eb-56df-45f2-9ca9-ccec608ed918" providerId="ADAL" clId="{054CEDA3-1469-481F-BA3F-499718D27764}" dt="2024-10-29T15:52:02.115" v="556" actId="478"/>
          <ac:spMkLst>
            <pc:docMk/>
            <pc:sldMk cId="427394732" sldId="1224"/>
            <ac:spMk id="226" creationId="{C49CE5EE-9C21-9E4F-B95D-B87D2E6CA9D2}"/>
          </ac:spMkLst>
        </pc:spChg>
        <pc:spChg chg="del">
          <ac:chgData name="Yang, T. Andrew" userId="eff186eb-56df-45f2-9ca9-ccec608ed918" providerId="ADAL" clId="{054CEDA3-1469-481F-BA3F-499718D27764}" dt="2024-10-29T15:52:23.585" v="560" actId="478"/>
          <ac:spMkLst>
            <pc:docMk/>
            <pc:sldMk cId="427394732" sldId="1224"/>
            <ac:spMk id="228" creationId="{51858FD0-9B85-8441-9B12-8875189F665C}"/>
          </ac:spMkLst>
        </pc:spChg>
        <pc:spChg chg="del">
          <ac:chgData name="Yang, T. Andrew" userId="eff186eb-56df-45f2-9ca9-ccec608ed918" providerId="ADAL" clId="{054CEDA3-1469-481F-BA3F-499718D27764}" dt="2024-10-29T15:52:02.115" v="556" actId="478"/>
          <ac:spMkLst>
            <pc:docMk/>
            <pc:sldMk cId="427394732" sldId="1224"/>
            <ac:spMk id="229" creationId="{A18AC8EC-DBD1-E34E-B3EA-D3876A530333}"/>
          </ac:spMkLst>
        </pc:spChg>
        <pc:spChg chg="del">
          <ac:chgData name="Yang, T. Andrew" userId="eff186eb-56df-45f2-9ca9-ccec608ed918" providerId="ADAL" clId="{054CEDA3-1469-481F-BA3F-499718D27764}" dt="2024-10-29T15:52:02.115" v="556" actId="478"/>
          <ac:spMkLst>
            <pc:docMk/>
            <pc:sldMk cId="427394732" sldId="1224"/>
            <ac:spMk id="230" creationId="{77B3310E-1B60-414E-9423-328982307B1D}"/>
          </ac:spMkLst>
        </pc:spChg>
        <pc:spChg chg="del">
          <ac:chgData name="Yang, T. Andrew" userId="eff186eb-56df-45f2-9ca9-ccec608ed918" providerId="ADAL" clId="{054CEDA3-1469-481F-BA3F-499718D27764}" dt="2024-10-29T15:52:02.115" v="556" actId="478"/>
          <ac:spMkLst>
            <pc:docMk/>
            <pc:sldMk cId="427394732" sldId="1224"/>
            <ac:spMk id="233" creationId="{6F1B852B-55C3-8747-96CA-AA2F2AB5E525}"/>
          </ac:spMkLst>
        </pc:spChg>
        <pc:spChg chg="del">
          <ac:chgData name="Yang, T. Andrew" userId="eff186eb-56df-45f2-9ca9-ccec608ed918" providerId="ADAL" clId="{054CEDA3-1469-481F-BA3F-499718D27764}" dt="2024-10-29T15:52:02.115" v="556" actId="478"/>
          <ac:spMkLst>
            <pc:docMk/>
            <pc:sldMk cId="427394732" sldId="1224"/>
            <ac:spMk id="241" creationId="{01076F6F-B790-D24D-9445-FAC03A5C45E4}"/>
          </ac:spMkLst>
        </pc:spChg>
        <pc:spChg chg="del">
          <ac:chgData name="Yang, T. Andrew" userId="eff186eb-56df-45f2-9ca9-ccec608ed918" providerId="ADAL" clId="{054CEDA3-1469-481F-BA3F-499718D27764}" dt="2024-10-29T15:52:02.115" v="556" actId="478"/>
          <ac:spMkLst>
            <pc:docMk/>
            <pc:sldMk cId="427394732" sldId="1224"/>
            <ac:spMk id="242" creationId="{1B8C0342-7E57-2343-86AD-47B5AB1AA675}"/>
          </ac:spMkLst>
        </pc:spChg>
        <pc:grpChg chg="del">
          <ac:chgData name="Yang, T. Andrew" userId="eff186eb-56df-45f2-9ca9-ccec608ed918" providerId="ADAL" clId="{054CEDA3-1469-481F-BA3F-499718D27764}" dt="2024-10-29T15:52:02.115" v="556" actId="478"/>
          <ac:grpSpMkLst>
            <pc:docMk/>
            <pc:sldMk cId="427394732" sldId="1224"/>
            <ac:grpSpMk id="4" creationId="{E69B56F2-B7D2-5247-8C5B-11CDFE50D6C7}"/>
          </ac:grpSpMkLst>
        </pc:grpChg>
        <pc:grpChg chg="del">
          <ac:chgData name="Yang, T. Andrew" userId="eff186eb-56df-45f2-9ca9-ccec608ed918" providerId="ADAL" clId="{054CEDA3-1469-481F-BA3F-499718D27764}" dt="2024-10-29T15:52:02.115" v="556" actId="478"/>
          <ac:grpSpMkLst>
            <pc:docMk/>
            <pc:sldMk cId="427394732" sldId="1224"/>
            <ac:grpSpMk id="5" creationId="{4100408E-3418-754E-97D5-873085045522}"/>
          </ac:grpSpMkLst>
        </pc:grpChg>
        <pc:grpChg chg="del">
          <ac:chgData name="Yang, T. Andrew" userId="eff186eb-56df-45f2-9ca9-ccec608ed918" providerId="ADAL" clId="{054CEDA3-1469-481F-BA3F-499718D27764}" dt="2024-10-29T15:52:02.115" v="556" actId="478"/>
          <ac:grpSpMkLst>
            <pc:docMk/>
            <pc:sldMk cId="427394732" sldId="1224"/>
            <ac:grpSpMk id="6" creationId="{C604703D-5DBE-F940-8D53-F844A095856D}"/>
          </ac:grpSpMkLst>
        </pc:grpChg>
        <pc:grpChg chg="del">
          <ac:chgData name="Yang, T. Andrew" userId="eff186eb-56df-45f2-9ca9-ccec608ed918" providerId="ADAL" clId="{054CEDA3-1469-481F-BA3F-499718D27764}" dt="2024-10-29T15:52:02.115" v="556" actId="478"/>
          <ac:grpSpMkLst>
            <pc:docMk/>
            <pc:sldMk cId="427394732" sldId="1224"/>
            <ac:grpSpMk id="234" creationId="{065B59AF-8C8D-9041-B965-0C2B0A5F8CEF}"/>
          </ac:grpSpMkLst>
        </pc:grpChg>
        <pc:grpChg chg="del">
          <ac:chgData name="Yang, T. Andrew" userId="eff186eb-56df-45f2-9ca9-ccec608ed918" providerId="ADAL" clId="{054CEDA3-1469-481F-BA3F-499718D27764}" dt="2024-10-29T15:52:02.115" v="556" actId="478"/>
          <ac:grpSpMkLst>
            <pc:docMk/>
            <pc:sldMk cId="427394732" sldId="1224"/>
            <ac:grpSpMk id="243" creationId="{B634F089-4244-B04A-8749-7ACF0E0264A8}"/>
          </ac:grpSpMkLst>
        </pc:grpChg>
        <pc:grpChg chg="del">
          <ac:chgData name="Yang, T. Andrew" userId="eff186eb-56df-45f2-9ca9-ccec608ed918" providerId="ADAL" clId="{054CEDA3-1469-481F-BA3F-499718D27764}" dt="2024-10-29T15:52:02.115" v="556" actId="478"/>
          <ac:grpSpMkLst>
            <pc:docMk/>
            <pc:sldMk cId="427394732" sldId="1224"/>
            <ac:grpSpMk id="248" creationId="{00C5C000-11E9-BE42-9849-B1B7B9E99FE0}"/>
          </ac:grpSpMkLst>
        </pc:grpChg>
        <pc:grpChg chg="del">
          <ac:chgData name="Yang, T. Andrew" userId="eff186eb-56df-45f2-9ca9-ccec608ed918" providerId="ADAL" clId="{054CEDA3-1469-481F-BA3F-499718D27764}" dt="2024-10-29T15:52:02.115" v="556" actId="478"/>
          <ac:grpSpMkLst>
            <pc:docMk/>
            <pc:sldMk cId="427394732" sldId="1224"/>
            <ac:grpSpMk id="253" creationId="{D0982D30-E871-F344-B80E-157861960777}"/>
          </ac:grpSpMkLst>
        </pc:grpChg>
        <pc:grpChg chg="del">
          <ac:chgData name="Yang, T. Andrew" userId="eff186eb-56df-45f2-9ca9-ccec608ed918" providerId="ADAL" clId="{054CEDA3-1469-481F-BA3F-499718D27764}" dt="2024-10-29T15:52:02.115" v="556" actId="478"/>
          <ac:grpSpMkLst>
            <pc:docMk/>
            <pc:sldMk cId="427394732" sldId="1224"/>
            <ac:grpSpMk id="256" creationId="{514EF769-BED4-DE47-BE55-0913ABFB155D}"/>
          </ac:grpSpMkLst>
        </pc:grpChg>
      </pc:sldChg>
      <pc:sldChg chg="addSp modSp add">
        <pc:chgData name="Yang, T. Andrew" userId="eff186eb-56df-45f2-9ca9-ccec608ed918" providerId="ADAL" clId="{054CEDA3-1469-481F-BA3F-499718D27764}" dt="2024-10-29T16:11:26.349" v="1032" actId="20577"/>
        <pc:sldMkLst>
          <pc:docMk/>
          <pc:sldMk cId="808926191" sldId="1225"/>
        </pc:sldMkLst>
        <pc:spChg chg="mod">
          <ac:chgData name="Yang, T. Andrew" userId="eff186eb-56df-45f2-9ca9-ccec608ed918" providerId="ADAL" clId="{054CEDA3-1469-481F-BA3F-499718D27764}" dt="2024-10-29T16:11:26.349" v="1032" actId="20577"/>
          <ac:spMkLst>
            <pc:docMk/>
            <pc:sldMk cId="808926191" sldId="1225"/>
            <ac:spMk id="2" creationId="{3B8CD900-19EC-824C-BF74-AADFBF5A172E}"/>
          </ac:spMkLst>
        </pc:spChg>
        <pc:spChg chg="add mod">
          <ac:chgData name="Yang, T. Andrew" userId="eff186eb-56df-45f2-9ca9-ccec608ed918" providerId="ADAL" clId="{054CEDA3-1469-481F-BA3F-499718D27764}" dt="2024-10-29T16:00:51.413" v="792" actId="27636"/>
          <ac:spMkLst>
            <pc:docMk/>
            <pc:sldMk cId="808926191" sldId="1225"/>
            <ac:spMk id="6" creationId="{0C013BF7-E266-4B56-A960-6AD5E3FC0951}"/>
          </ac:spMkLst>
        </pc:spChg>
      </pc:sldChg>
      <pc:sldChg chg="add del">
        <pc:chgData name="Yang, T. Andrew" userId="eff186eb-56df-45f2-9ca9-ccec608ed918" providerId="ADAL" clId="{054CEDA3-1469-481F-BA3F-499718D27764}" dt="2024-10-29T15:56:55.780" v="563"/>
        <pc:sldMkLst>
          <pc:docMk/>
          <pc:sldMk cId="3390088056" sldId="1225"/>
        </pc:sldMkLst>
      </pc:sldChg>
      <pc:sldChg chg="addSp modSp add">
        <pc:chgData name="Yang, T. Andrew" userId="eff186eb-56df-45f2-9ca9-ccec608ed918" providerId="ADAL" clId="{054CEDA3-1469-481F-BA3F-499718D27764}" dt="2024-10-29T16:12:30.676" v="1067" actId="6549"/>
        <pc:sldMkLst>
          <pc:docMk/>
          <pc:sldMk cId="1640811264" sldId="1226"/>
        </pc:sldMkLst>
        <pc:spChg chg="mod">
          <ac:chgData name="Yang, T. Andrew" userId="eff186eb-56df-45f2-9ca9-ccec608ed918" providerId="ADAL" clId="{054CEDA3-1469-481F-BA3F-499718D27764}" dt="2024-10-29T16:11:41.333" v="1050" actId="20577"/>
          <ac:spMkLst>
            <pc:docMk/>
            <pc:sldMk cId="1640811264" sldId="1226"/>
            <ac:spMk id="2" creationId="{3B8CD900-19EC-824C-BF74-AADFBF5A172E}"/>
          </ac:spMkLst>
        </pc:spChg>
        <pc:spChg chg="add mod">
          <ac:chgData name="Yang, T. Andrew" userId="eff186eb-56df-45f2-9ca9-ccec608ed918" providerId="ADAL" clId="{054CEDA3-1469-481F-BA3F-499718D27764}" dt="2024-10-29T16:12:30.676" v="1067" actId="6549"/>
          <ac:spMkLst>
            <pc:docMk/>
            <pc:sldMk cId="1640811264" sldId="1226"/>
            <ac:spMk id="3" creationId="{F8E1E0EB-5005-4C9A-8F5F-3D1741CC2730}"/>
          </ac:spMkLst>
        </pc:spChg>
      </pc:sldChg>
      <pc:sldChg chg="addSp delSp modSp add delAnim">
        <pc:chgData name="Yang, T. Andrew" userId="eff186eb-56df-45f2-9ca9-ccec608ed918" providerId="ADAL" clId="{054CEDA3-1469-481F-BA3F-499718D27764}" dt="2024-10-29T16:23:23.467" v="1174" actId="478"/>
        <pc:sldMkLst>
          <pc:docMk/>
          <pc:sldMk cId="3214567573" sldId="1227"/>
        </pc:sldMkLst>
        <pc:spChg chg="mod">
          <ac:chgData name="Yang, T. Andrew" userId="eff186eb-56df-45f2-9ca9-ccec608ed918" providerId="ADAL" clId="{054CEDA3-1469-481F-BA3F-499718D27764}" dt="2024-10-29T16:20:13.279" v="1144" actId="1035"/>
          <ac:spMkLst>
            <pc:docMk/>
            <pc:sldMk cId="3214567573" sldId="1227"/>
            <ac:spMk id="2" creationId="{3B8CD900-19EC-824C-BF74-AADFBF5A172E}"/>
          </ac:spMkLst>
        </pc:spChg>
        <pc:spChg chg="del mod">
          <ac:chgData name="Yang, T. Andrew" userId="eff186eb-56df-45f2-9ca9-ccec608ed918" providerId="ADAL" clId="{054CEDA3-1469-481F-BA3F-499718D27764}" dt="2024-10-29T16:07:47.859" v="879"/>
          <ac:spMkLst>
            <pc:docMk/>
            <pc:sldMk cId="3214567573" sldId="1227"/>
            <ac:spMk id="3" creationId="{F8E1E0EB-5005-4C9A-8F5F-3D1741CC2730}"/>
          </ac:spMkLst>
        </pc:spChg>
        <pc:spChg chg="add mod">
          <ac:chgData name="Yang, T. Andrew" userId="eff186eb-56df-45f2-9ca9-ccec608ed918" providerId="ADAL" clId="{054CEDA3-1469-481F-BA3F-499718D27764}" dt="2024-10-29T16:23:20.328" v="1173" actId="1036"/>
          <ac:spMkLst>
            <pc:docMk/>
            <pc:sldMk cId="3214567573" sldId="1227"/>
            <ac:spMk id="4" creationId="{A29F348E-C775-4717-B3F0-CFE07A1BC979}"/>
          </ac:spMkLst>
        </pc:spChg>
        <pc:spChg chg="del">
          <ac:chgData name="Yang, T. Andrew" userId="eff186eb-56df-45f2-9ca9-ccec608ed918" providerId="ADAL" clId="{054CEDA3-1469-481F-BA3F-499718D27764}" dt="2024-10-29T16:23:23.467" v="1174" actId="478"/>
          <ac:spMkLst>
            <pc:docMk/>
            <pc:sldMk cId="3214567573" sldId="1227"/>
            <ac:spMk id="73" creationId="{E8DFB3C6-E718-DE4A-87C1-CF7178F7C295}"/>
          </ac:spMkLst>
        </pc:sp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3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3" Type="http://schemas.openxmlformats.org/officeDocument/2006/relationships/hyperlink" Target="https://en.wikipedia.org/wiki/TCP_congestion_control" TargetMode="External"/><Relationship Id="rId2" Type="http://schemas.openxmlformats.org/officeDocument/2006/relationships/slide" Target="../slides/slide124.xml"/><Relationship Id="rId1" Type="http://schemas.openxmlformats.org/officeDocument/2006/relationships/notesMaster" Target="../notesMasters/notesMaster1.xml"/><Relationship Id="rId5" Type="http://schemas.openxmlformats.org/officeDocument/2006/relationships/hyperlink" Target="https://en.wikipedia.org/wiki/Network_congestion" TargetMode="External"/><Relationship Id="rId4" Type="http://schemas.openxmlformats.org/officeDocument/2006/relationships/hyperlink" Target="https://en.wikipedia.org/wiki/Router_(computing)" TargetMode="Externa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111</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“When the sending rate is above R/2, however, the throughput is only R/2. This upper limit on throughput is a consequence of the sharing of link capacity between two connections.”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kumimoji="0" lang="en-US" altLang="en-US" sz="12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12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 = </a:t>
            </a:r>
            <a:r>
              <a:rPr kumimoji="0" lang="en-US" altLang="en-US" sz="12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12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2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lang="en-US" altLang="en-US" sz="1200" kern="1200" noProof="0" dirty="0">
                <a:solidFill>
                  <a:schemeClr val="tx1"/>
                </a:solidFill>
                <a:latin typeface="+mn-lt"/>
                <a:ea typeface="+mn-ea"/>
                <a:cs typeface="+mn-cs"/>
              </a:rPr>
              <a:t>+ retransmission cost</a:t>
            </a:r>
          </a:p>
          <a:p>
            <a:pPr marL="171450" indent="-171450">
              <a:buFont typeface="Arial" panose="020B0604020202020204" pitchFamily="34" charset="0"/>
              <a:buChar char="•"/>
            </a:pPr>
            <a:r>
              <a:rPr lang="en-US" sz="1200" kern="1200" dirty="0">
                <a:solidFill>
                  <a:schemeClr val="tx1"/>
                </a:solidFill>
                <a:latin typeface="+mn-lt"/>
                <a:ea typeface="+mn-ea"/>
                <a:cs typeface="+mn-cs"/>
              </a:rPr>
              <a:t>“another cost of a congested network—the sender must perform retransmissions in order to compensate for dropped (lost) packets due to buffer overflow.”</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ECN: Explicit Congestion Notification</a:t>
            </a:r>
          </a:p>
          <a:p>
            <a:pPr marL="171450" indent="-171450">
              <a:buFont typeface="Arial" panose="020B0604020202020204" pitchFamily="34" charset="0"/>
              <a:buChar char="•"/>
            </a:pPr>
            <a:r>
              <a:rPr lang="en-US" dirty="0"/>
              <a:t>“</a:t>
            </a:r>
            <a:r>
              <a:rPr lang="en-US" sz="1200" b="1" i="0" kern="1200" dirty="0" err="1">
                <a:solidFill>
                  <a:schemeClr val="tx1"/>
                </a:solidFill>
                <a:effectLst/>
                <a:latin typeface="+mn-lt"/>
                <a:ea typeface="+mn-ea"/>
                <a:cs typeface="+mn-cs"/>
              </a:rPr>
              <a:t>DECbit</a:t>
            </a:r>
            <a:r>
              <a:rPr lang="en-US" sz="1200" b="0" i="0" kern="1200" dirty="0">
                <a:solidFill>
                  <a:schemeClr val="tx1"/>
                </a:solidFill>
                <a:effectLst/>
                <a:latin typeface="+mn-lt"/>
                <a:ea typeface="+mn-ea"/>
                <a:cs typeface="+mn-cs"/>
              </a:rPr>
              <a:t> is a </a:t>
            </a:r>
            <a:r>
              <a:rPr lang="en-US" sz="1200" b="0" i="0" u="none" strike="noStrike" kern="1200" dirty="0">
                <a:solidFill>
                  <a:schemeClr val="tx1"/>
                </a:solidFill>
                <a:effectLst/>
                <a:latin typeface="+mn-lt"/>
                <a:ea typeface="+mn-ea"/>
                <a:cs typeface="+mn-cs"/>
                <a:hlinkClick r:id="rId3" tooltip="TCP congestion control"/>
              </a:rPr>
              <a:t>TCP congestion control</a:t>
            </a:r>
            <a:r>
              <a:rPr lang="en-US" sz="1200" b="0" i="0" kern="1200" dirty="0">
                <a:solidFill>
                  <a:schemeClr val="tx1"/>
                </a:solidFill>
                <a:effectLst/>
                <a:latin typeface="+mn-lt"/>
                <a:ea typeface="+mn-ea"/>
                <a:cs typeface="+mn-cs"/>
              </a:rPr>
              <a:t> technique implemented in </a:t>
            </a:r>
            <a:r>
              <a:rPr lang="en-US" sz="1200" b="0" i="0" u="none" strike="noStrike" kern="1200" dirty="0">
                <a:solidFill>
                  <a:schemeClr val="tx1"/>
                </a:solidFill>
                <a:effectLst/>
                <a:latin typeface="+mn-lt"/>
                <a:ea typeface="+mn-ea"/>
                <a:cs typeface="+mn-cs"/>
                <a:hlinkClick r:id="rId4" tooltip="Router (computing)"/>
              </a:rPr>
              <a:t>routers</a:t>
            </a:r>
            <a:r>
              <a:rPr lang="en-US" sz="1200" b="0" i="0" kern="1200" dirty="0">
                <a:solidFill>
                  <a:schemeClr val="tx1"/>
                </a:solidFill>
                <a:effectLst/>
                <a:latin typeface="+mn-lt"/>
                <a:ea typeface="+mn-ea"/>
                <a:cs typeface="+mn-cs"/>
              </a:rPr>
              <a:t> to avoid </a:t>
            </a:r>
            <a:r>
              <a:rPr lang="en-US" sz="1200" b="0" i="0" u="none" strike="noStrike" kern="1200" dirty="0">
                <a:solidFill>
                  <a:schemeClr val="tx1"/>
                </a:solidFill>
                <a:effectLst/>
                <a:latin typeface="+mn-lt"/>
                <a:ea typeface="+mn-ea"/>
                <a:cs typeface="+mn-cs"/>
                <a:hlinkClick r:id="rId5" tooltip="Network congestion"/>
              </a:rPr>
              <a:t>congestion</a:t>
            </a:r>
            <a:r>
              <a:rPr lang="en-US" sz="1200" b="0" i="0" kern="1200" dirty="0">
                <a:solidFill>
                  <a:schemeClr val="tx1"/>
                </a:solidFill>
                <a:effectLst/>
                <a:latin typeface="+mn-lt"/>
                <a:ea typeface="+mn-ea"/>
                <a:cs typeface="+mn-cs"/>
              </a:rPr>
              <a:t>. Its utility is to predict possible congestion and prevent it.” (Wikipedia)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1" dirty="0" err="1"/>
              <a:t>rwnd</a:t>
            </a:r>
            <a:r>
              <a:rPr lang="en-US" b="1" dirty="0"/>
              <a:t> (receiver window)</a:t>
            </a:r>
            <a:r>
              <a:rPr lang="en-US" dirty="0"/>
              <a:t> is a receiver-side variable that advertises the amount of data that the destination side can receive.</a:t>
            </a:r>
          </a:p>
          <a:p>
            <a:pPr marL="171450" indent="-171450">
              <a:buFont typeface="Arial" panose="020B0604020202020204" pitchFamily="34" charset="0"/>
              <a:buChar char="•"/>
            </a:pPr>
            <a:r>
              <a:rPr lang="en-US" b="1" dirty="0" err="1"/>
              <a:t>cwnd</a:t>
            </a:r>
            <a:r>
              <a:rPr lang="en-US" b="1" dirty="0"/>
              <a:t> (congestion window)</a:t>
            </a:r>
            <a:r>
              <a:rPr lang="en-US" dirty="0"/>
              <a:t> is a sender-side limit on the amount of data the sender can transmit into the network before receiving an acknowledgment.</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“Note that if acknowledgments arrive at a relatively slow rate (e.g., if the end-end path has high delay or contains a low-bandwidth link), then the congestion window will be increased at a relatively slow rate. On the other hand, if acknowledgments arrive at a high rate, then the congestion window will be increased more quickly</a:t>
            </a:r>
            <a:r>
              <a:rPr lang="en-US" dirty="0" smtClean="0"/>
              <a:t>.”</a:t>
            </a:r>
            <a:endParaRPr lang="en-US" dirty="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25748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772121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14849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“Slow start and congestion avoidance are mandatory components of TCP, differing in how they increase the size of </a:t>
            </a:r>
            <a:r>
              <a:rPr lang="en-US" dirty="0" err="1" smtClean="0"/>
              <a:t>cwnd</a:t>
            </a:r>
            <a:r>
              <a:rPr lang="en-US" dirty="0" smtClean="0"/>
              <a:t> in response to received ACKs. We’ll see shortly that slow start increases the size of </a:t>
            </a:r>
            <a:r>
              <a:rPr lang="en-US" dirty="0" err="1" smtClean="0"/>
              <a:t>cwnd</a:t>
            </a:r>
            <a:r>
              <a:rPr lang="en-US" dirty="0" smtClean="0"/>
              <a:t> more rapidly (despite its name!) than congestion avoidance. Fast recovery is recommended, but not required, for TCP senders.”</a:t>
            </a:r>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130</a:t>
            </a:fld>
            <a:endParaRPr lang="en-US"/>
          </a:p>
        </p:txBody>
      </p:sp>
    </p:spTree>
    <p:extLst>
      <p:ext uri="{BB962C8B-B14F-4D97-AF65-F5344CB8AC3E}">
        <p14:creationId xmlns:p14="http://schemas.microsoft.com/office/powerpoint/2010/main" val="26499008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5375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74622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428980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839998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149</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155</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156</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161</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163</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76</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A "message boundary" is the separation between two messages being sent over a protocol. UDP preserves message boundaries;</a:t>
            </a:r>
            <a:r>
              <a:rPr lang="en-US" sz="1200" b="0" i="0" kern="1200" baseline="0" dirty="0">
                <a:solidFill>
                  <a:schemeClr val="tx1"/>
                </a:solidFill>
                <a:effectLst/>
                <a:latin typeface="+mn-lt"/>
                <a:ea typeface="+mn-ea"/>
                <a:cs typeface="+mn-cs"/>
              </a:rPr>
              <a:t> TCP does not. (https://stackoverflow.com/questions/9563563/what-is-a-message-boundary) </a:t>
            </a:r>
          </a:p>
          <a:p>
            <a:pPr marL="171450" indent="-171450">
              <a:buFont typeface="Arial" panose="020B0604020202020204" pitchFamily="34" charset="0"/>
              <a:buChar char="•"/>
            </a:pPr>
            <a:r>
              <a:rPr lang="en-US" sz="1200" b="0" i="0" kern="1200" baseline="0" dirty="0">
                <a:solidFill>
                  <a:schemeClr val="tx1"/>
                </a:solidFill>
                <a:effectLst/>
                <a:latin typeface="+mn-lt"/>
                <a:ea typeface="+mn-ea"/>
                <a:cs typeface="+mn-cs"/>
              </a:rPr>
              <a:t>“TCP views data as an unstructured, but ordered, stream of bytes. TCP’s use of sequence numbers reflects this view in that sequence numbers are over the stream of transmitted bytes and not over the series of transmitted segments.” (from the book)</a:t>
            </a:r>
            <a:endParaRPr lang="en-US" dirty="0"/>
          </a:p>
          <a:p>
            <a:r>
              <a:rPr lang="en-US" dirty="0"/>
              <a:t>* 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“Note that the MSS is the maximum amount of application-layer data in the segment, not the maximum size of the TCP segment including headers. (This terminology is confusing, but we have to live with it, as it is well entrenched.)” (from the textbook)</a:t>
            </a:r>
          </a:p>
          <a:p>
            <a:pPr marL="171450" indent="-171450">
              <a:buFont typeface="Arial" panose="020B0604020202020204" pitchFamily="34" charset="0"/>
              <a:buChar char="•"/>
            </a:pPr>
            <a:r>
              <a:rPr lang="en-US" dirty="0"/>
              <a:t>“... the MSS limits the maximum size of a segment’s data field. When TCP sends a large file, such as an image as part of a Web page, it typically breaks the file into chunks of size MSS (except for the last chunk, which will often be less than the MSS). Interactive applications, however, often transmit data chunks that are smaller than the MSS; for example, with remote login applications such as Telnet and </a:t>
            </a:r>
            <a:r>
              <a:rPr lang="en-US" dirty="0" err="1"/>
              <a:t>ssh</a:t>
            </a:r>
            <a:r>
              <a:rPr lang="en-US" dirty="0"/>
              <a:t>, the data field in the TCP segment is often only one byte. Because the TCP header is typically 20 bytes (12 bytes more than the UDP header), segments sent by Telnet and </a:t>
            </a:r>
            <a:r>
              <a:rPr lang="en-US" dirty="0" err="1"/>
              <a:t>ssh</a:t>
            </a:r>
            <a:r>
              <a:rPr lang="en-US" dirty="0"/>
              <a:t> may be only 21 bytes in length.” (from</a:t>
            </a:r>
            <a:r>
              <a:rPr lang="en-US" baseline="0" dirty="0"/>
              <a:t> the book)</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CWR (Congestion Window Reduced) and ECE (ECN-Echo) are </a:t>
            </a:r>
            <a:r>
              <a:rPr lang="en-US" dirty="0"/>
              <a:t>two bits in the Transmission Control Protocol (TCP) header that are used to manage congestion.</a:t>
            </a:r>
            <a:endParaRPr lang="en-US" baseline="0" dirty="0"/>
          </a:p>
          <a:p>
            <a:pPr marL="171450" indent="-171450">
              <a:buFont typeface="Arial" panose="020B0604020202020204" pitchFamily="34" charset="0"/>
              <a:buChar char="•"/>
            </a:pPr>
            <a:r>
              <a:rPr lang="en-US" dirty="0"/>
              <a:t>The 4-bit header length field specifies the length of the TCP header in 32-bit words.</a:t>
            </a:r>
          </a:p>
          <a:p>
            <a:pPr marL="171450" indent="-171450">
              <a:buFont typeface="Arial" panose="020B0604020202020204" pitchFamily="34" charset="0"/>
              <a:buChar char="•"/>
            </a:pPr>
            <a:r>
              <a:rPr lang="en-US" dirty="0"/>
              <a:t>Setting the PSH bit indicates that the receiver should pass the data to the upper layer immediately. </a:t>
            </a:r>
          </a:p>
          <a:p>
            <a:pPr marL="171450" indent="-171450">
              <a:buFont typeface="Arial" panose="020B0604020202020204" pitchFamily="34" charset="0"/>
              <a:buChar char="•"/>
            </a:pPr>
            <a:r>
              <a:rPr lang="en-US" dirty="0"/>
              <a:t>The URG bit is used to indicate that there is data in this segment that the sending-side upper-layer entity has marked as “urgent.” </a:t>
            </a:r>
          </a:p>
          <a:p>
            <a:pPr marL="171450" indent="-171450">
              <a:buFont typeface="Arial" panose="020B0604020202020204" pitchFamily="34" charset="0"/>
              <a:buChar char="•"/>
            </a:pPr>
            <a:r>
              <a:rPr lang="en-US" dirty="0"/>
              <a:t>“In practice, the PSH, URG, and the urgent data pointer are not used. However, we mention these fields for completeness.”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a:p>
        </p:txBody>
      </p:sp>
    </p:spTree>
    <p:extLst>
      <p:ext uri="{BB962C8B-B14F-4D97-AF65-F5344CB8AC3E}">
        <p14:creationId xmlns:p14="http://schemas.microsoft.com/office/powerpoint/2010/main" val="40649330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“Recall that TCP is full-duplex, so that Host A may be receiving data from Host B while it sends data to Host B (as part of the same TCP connection). Each of the segments that arrive from Host B has a sequence number for the data flowing from B to A. The acknowledgment number that Host A puts in its segment is the sequence number of the next byte Host A is expecting from Host B.” (from the book)</a:t>
            </a:r>
          </a:p>
          <a:p>
            <a:pPr marL="171450" indent="-171450">
              <a:buFont typeface="Arial" panose="020B0604020202020204" pitchFamily="34" charset="0"/>
              <a:buChar char="•"/>
            </a:pPr>
            <a:r>
              <a:rPr lang="en-US" dirty="0"/>
              <a:t>“</a:t>
            </a:r>
            <a:r>
              <a:rPr lang="en-US" altLang="en-US" sz="1200" kern="0" dirty="0">
                <a:solidFill>
                  <a:prstClr val="black"/>
                </a:solidFill>
                <a:ea typeface="ＭＳ Ｐゴシック" panose="020B0600070205080204" pitchFamily="34" charset="-128"/>
              </a:rPr>
              <a:t>Because TCP only acknowledges bytes up to the first missing byte in the stream, TCP is said to provide </a:t>
            </a:r>
            <a:r>
              <a:rPr lang="en-US" altLang="en-US" sz="1200" b="1" kern="0" dirty="0">
                <a:solidFill>
                  <a:prstClr val="black"/>
                </a:solidFill>
                <a:ea typeface="ＭＳ Ｐゴシック" panose="020B0600070205080204" pitchFamily="34" charset="-128"/>
              </a:rPr>
              <a:t>cumulative acknowledgments</a:t>
            </a:r>
            <a:r>
              <a:rPr lang="en-US" altLang="en-US" sz="1200" kern="0" dirty="0">
                <a:solidFill>
                  <a:prstClr val="black"/>
                </a:solidFill>
                <a:ea typeface="ＭＳ Ｐゴシック" panose="020B0600070205080204" pitchFamily="34" charset="-128"/>
              </a:rPr>
              <a:t>.”</a:t>
            </a:r>
          </a:p>
          <a:p>
            <a:pPr marL="171450" indent="-171450">
              <a:buFont typeface="Arial" panose="020B0604020202020204" pitchFamily="34" charset="0"/>
              <a:buChar char="•"/>
            </a:pPr>
            <a:r>
              <a:rPr lang="en-US" sz="1200" kern="0" dirty="0">
                <a:solidFill>
                  <a:prstClr val="black"/>
                </a:solidFill>
                <a:ea typeface="ＭＳ Ｐゴシック" panose="020B0600070205080204" pitchFamily="34" charset="-128"/>
              </a:rPr>
              <a:t>‘</a:t>
            </a:r>
            <a:r>
              <a:rPr lang="en-US" sz="1200" kern="0" dirty="0" err="1">
                <a:solidFill>
                  <a:prstClr val="black"/>
                </a:solidFill>
                <a:ea typeface="ＭＳ Ｐゴシック" panose="020B0600070205080204" pitchFamily="34" charset="-128"/>
              </a:rPr>
              <a:t>rwnd</a:t>
            </a:r>
            <a:r>
              <a:rPr lang="en-US" sz="1200" kern="0" dirty="0">
                <a:solidFill>
                  <a:prstClr val="black"/>
                </a:solidFill>
                <a:ea typeface="ＭＳ Ｐゴシック" panose="020B0600070205080204" pitchFamily="34" charset="-128"/>
              </a:rPr>
              <a:t>’:</a:t>
            </a:r>
            <a:r>
              <a:rPr lang="en-US" sz="1200" kern="0" baseline="0" dirty="0">
                <a:solidFill>
                  <a:prstClr val="black"/>
                </a:solidFill>
                <a:ea typeface="ＭＳ Ｐゴシック" panose="020B0600070205080204" pitchFamily="34" charset="-128"/>
              </a:rPr>
              <a:t> receive window (indicating to the sender how much free buffer space is available at the receiver)</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251957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517293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“Obviously, the </a:t>
            </a:r>
            <a:r>
              <a:rPr lang="en-US" dirty="0" err="1"/>
              <a:t>SampleRTT</a:t>
            </a:r>
            <a:r>
              <a:rPr lang="en-US" dirty="0"/>
              <a:t> values will fluctuate from segment to segment due to congestion in the routers and to the varying load on the end systems. Because of this fluctuation, any given </a:t>
            </a:r>
            <a:r>
              <a:rPr lang="en-US" dirty="0" err="1"/>
              <a:t>SampleRTT</a:t>
            </a:r>
            <a:r>
              <a:rPr lang="en-US" dirty="0"/>
              <a:t> value may be atypical.”</a:t>
            </a:r>
          </a:p>
          <a:p>
            <a:pPr marL="171450" indent="-171450">
              <a:buFont typeface="Arial" panose="020B0604020202020204" pitchFamily="34" charset="0"/>
              <a:buChar char="•"/>
            </a:pPr>
            <a:r>
              <a:rPr lang="en-US" dirty="0"/>
              <a:t>“TCP maintains an average, called </a:t>
            </a:r>
            <a:r>
              <a:rPr lang="en-US" dirty="0" err="1"/>
              <a:t>EstimatedRTT</a:t>
            </a:r>
            <a:r>
              <a:rPr lang="en-US" dirty="0"/>
              <a:t>, of the </a:t>
            </a:r>
            <a:r>
              <a:rPr lang="en-US" dirty="0" err="1"/>
              <a:t>SampleRTT</a:t>
            </a:r>
            <a:r>
              <a:rPr lang="en-US" dirty="0"/>
              <a:t> values. Upon obtaining a new </a:t>
            </a:r>
            <a:r>
              <a:rPr lang="en-US" dirty="0" err="1"/>
              <a:t>SampleRTT</a:t>
            </a:r>
            <a:r>
              <a:rPr lang="en-US" dirty="0"/>
              <a:t>, TCP updates </a:t>
            </a:r>
            <a:r>
              <a:rPr lang="en-US" dirty="0" err="1"/>
              <a:t>EstimatedRTT</a:t>
            </a:r>
            <a:r>
              <a:rPr lang="en-US" dirty="0"/>
              <a: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503043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FF0000"/>
                </a:solidFill>
              </a:rPr>
              <a:t>NOTE: Run this page in ‘slide show’ to view the texts</a:t>
            </a:r>
            <a:r>
              <a:rPr lang="en-US" b="1" baseline="0" dirty="0">
                <a:solidFill>
                  <a:srgbClr val="FF0000"/>
                </a:solidFill>
              </a:rPr>
              <a:t> of the table.</a:t>
            </a:r>
          </a:p>
          <a:p>
            <a:endParaRPr lang="en-US" dirty="0"/>
          </a:p>
          <a:p>
            <a:r>
              <a:rPr lang="en-US" dirty="0"/>
              <a:t>Rather than immediately </a:t>
            </a:r>
            <a:r>
              <a:rPr lang="en-US" dirty="0" err="1"/>
              <a:t>ACKnowleding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94</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1.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9.png"/></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10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3.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4.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9.xml"/><Relationship Id="rId1" Type="http://schemas.openxmlformats.org/officeDocument/2006/relationships/slideLayout" Target="../slideLayouts/slideLayout3.xml"/><Relationship Id="rId5" Type="http://schemas.openxmlformats.org/officeDocument/2006/relationships/image" Target="../media/image47.jpeg"/><Relationship Id="rId4" Type="http://schemas.openxmlformats.org/officeDocument/2006/relationships/image" Target="../media/image46.jpeg"/></Relationships>
</file>

<file path=ppt/slides/_rels/slide1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5.xml"/><Relationship Id="rId1" Type="http://schemas.openxmlformats.org/officeDocument/2006/relationships/slideLayout" Target="../slideLayouts/slideLayout3.xml"/><Relationship Id="rId5" Type="http://schemas.openxmlformats.org/officeDocument/2006/relationships/image" Target="../media/image58.png"/><Relationship Id="rId4" Type="http://schemas.openxmlformats.org/officeDocument/2006/relationships/image" Target="../media/image57.png"/></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60.emf"/><Relationship Id="rId7" Type="http://schemas.openxmlformats.org/officeDocument/2006/relationships/image" Target="../media/image64.emf"/><Relationship Id="rId2" Type="http://schemas.openxmlformats.org/officeDocument/2006/relationships/notesSlide" Target="../notesSlides/notesSlide119.xml"/><Relationship Id="rId1" Type="http://schemas.openxmlformats.org/officeDocument/2006/relationships/slideLayout" Target="../slideLayouts/slideLayout3.xml"/><Relationship Id="rId6" Type="http://schemas.openxmlformats.org/officeDocument/2006/relationships/image" Target="../media/image63.emf"/><Relationship Id="rId5" Type="http://schemas.openxmlformats.org/officeDocument/2006/relationships/image" Target="../media/image62.emf"/><Relationship Id="rId4" Type="http://schemas.openxmlformats.org/officeDocument/2006/relationships/image" Target="../media/image61.emf"/></Relationships>
</file>

<file path=ppt/slides/_rels/slide1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29.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1.xml"/><Relationship Id="rId1" Type="http://schemas.openxmlformats.org/officeDocument/2006/relationships/slideLayout" Target="../slideLayouts/slideLayout3.xml"/><Relationship Id="rId4" Type="http://schemas.openxmlformats.org/officeDocument/2006/relationships/image" Target="../media/image57.png"/></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3.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7.xml"/><Relationship Id="rId1" Type="http://schemas.openxmlformats.org/officeDocument/2006/relationships/slideLayout" Target="../slideLayouts/slideLayout3.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8.emf"/><Relationship Id="rId4" Type="http://schemas.openxmlformats.org/officeDocument/2006/relationships/oleObject" Target="../embeddings/oleObject1.bin"/></Relationships>
</file>

<file path=ppt/slides/_rels/slide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9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5.xml"/><Relationship Id="rId1" Type="http://schemas.openxmlformats.org/officeDocument/2006/relationships/slideLayout" Target="../slideLayouts/slideLayout3.xml"/><Relationship Id="rId5" Type="http://schemas.openxmlformats.org/officeDocument/2006/relationships/image" Target="../media/image47.jpeg"/><Relationship Id="rId4" Type="http://schemas.openxmlformats.org/officeDocument/2006/relationships/image" Target="../media/image46.jpeg"/></Relationships>
</file>

<file path=ppt/slides/_rels/slide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195196"/>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4015357" cy="50018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Resources (buffer, variables)</a:t>
            </a: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 are deallocated.</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pic>
        <p:nvPicPr>
          <p:cNvPr id="3" name="Picture 2"/>
          <p:cNvPicPr>
            <a:picLocks noChangeAspect="1"/>
          </p:cNvPicPr>
          <p:nvPr/>
        </p:nvPicPr>
        <p:blipFill>
          <a:blip r:embed="rId3"/>
          <a:stretch>
            <a:fillRect/>
          </a:stretch>
        </p:blipFill>
        <p:spPr>
          <a:xfrm>
            <a:off x="4881286" y="908144"/>
            <a:ext cx="6373573" cy="5534945"/>
          </a:xfrm>
          <a:prstGeom prst="rect">
            <a:avLst/>
          </a:prstGeom>
        </p:spPr>
      </p:pic>
    </p:spTree>
    <p:extLst>
      <p:ext uri="{BB962C8B-B14F-4D97-AF65-F5344CB8AC3E}">
        <p14:creationId xmlns:p14="http://schemas.microsoft.com/office/powerpoint/2010/main" val="2657671931"/>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109</a:t>
            </a:fld>
            <a:endParaRPr lang="en-US" dirty="0"/>
          </a:p>
        </p:txBody>
      </p:sp>
      <p:pic>
        <p:nvPicPr>
          <p:cNvPr id="6" name="Picture 5"/>
          <p:cNvPicPr>
            <a:picLocks noChangeAspect="1"/>
          </p:cNvPicPr>
          <p:nvPr/>
        </p:nvPicPr>
        <p:blipFill>
          <a:blip r:embed="rId2"/>
          <a:stretch>
            <a:fillRect/>
          </a:stretch>
        </p:blipFill>
        <p:spPr>
          <a:xfrm>
            <a:off x="1563941" y="351646"/>
            <a:ext cx="8324425" cy="6197072"/>
          </a:xfrm>
          <a:prstGeom prst="rect">
            <a:avLst/>
          </a:prstGeom>
        </p:spPr>
      </p:pic>
    </p:spTree>
    <p:extLst>
      <p:ext uri="{BB962C8B-B14F-4D97-AF65-F5344CB8AC3E}">
        <p14:creationId xmlns:p14="http://schemas.microsoft.com/office/powerpoint/2010/main" val="35174909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Attacks at TCP’s 3-way Handshake</a:t>
            </a:r>
          </a:p>
        </p:txBody>
      </p:sp>
      <p:sp>
        <p:nvSpPr>
          <p:cNvPr id="3" name="Content Placeholder 2"/>
          <p:cNvSpPr>
            <a:spLocks noGrp="1"/>
          </p:cNvSpPr>
          <p:nvPr>
            <p:ph sz="half" idx="1"/>
          </p:nvPr>
        </p:nvSpPr>
        <p:spPr/>
        <p:txBody>
          <a:bodyPr/>
          <a:lstStyle/>
          <a:p>
            <a:r>
              <a:rPr lang="en-US" dirty="0"/>
              <a:t>The SYN Flood attack</a:t>
            </a:r>
          </a:p>
          <a:p>
            <a:r>
              <a:rPr lang="en-US" dirty="0"/>
              <a:t>The hacker sends numerous SYN requests to the server, but does not send SYNACK (message 3) back to complete the connection establishment.</a:t>
            </a:r>
          </a:p>
          <a:p>
            <a:r>
              <a:rPr lang="en-US" dirty="0"/>
              <a:t>Result?</a:t>
            </a:r>
          </a:p>
        </p:txBody>
      </p:sp>
      <p:sp>
        <p:nvSpPr>
          <p:cNvPr id="4" name="Content Placeholder 3"/>
          <p:cNvSpPr>
            <a:spLocks noGrp="1"/>
          </p:cNvSpPr>
          <p:nvPr>
            <p:ph sz="half" idx="2"/>
          </p:nvPr>
        </p:nvSpPr>
        <p:spPr/>
        <p:txBody>
          <a:bodyPr/>
          <a:lstStyle/>
          <a:p>
            <a:r>
              <a:rPr lang="en-US" dirty="0"/>
              <a:t>Counter-measures?</a:t>
            </a:r>
          </a:p>
          <a:p>
            <a:pPr lvl="1"/>
            <a:r>
              <a:rPr lang="en-US" dirty="0"/>
              <a:t>A bastion host in front of the server</a:t>
            </a:r>
          </a:p>
          <a:p>
            <a:pPr lvl="1"/>
            <a:r>
              <a:rPr lang="en-US" dirty="0"/>
              <a:t>The server adds a </a:t>
            </a:r>
            <a:r>
              <a:rPr lang="en-US" u="sng" dirty="0"/>
              <a:t>SYN cookie</a:t>
            </a:r>
            <a:r>
              <a:rPr lang="en-US" dirty="0"/>
              <a:t> to message 2 and forgets about this request (until a valid message 3 is returned from the client).  </a:t>
            </a:r>
            <a:r>
              <a:rPr lang="en-US" dirty="0">
                <a:sym typeface="Wingdings" panose="05000000000000000000" pitchFamily="2" charset="2"/>
              </a:rPr>
              <a:t> More in Chapter 8</a:t>
            </a:r>
            <a:endParaRPr lang="en-US" dirty="0"/>
          </a:p>
        </p:txBody>
      </p:sp>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1037588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111</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270812" y="4257261"/>
            <a:ext cx="2706371" cy="1701800"/>
            <a:chOff x="4270812" y="4257261"/>
            <a:chExt cx="2706371"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270812" y="4257261"/>
              <a:ext cx="2706371" cy="1701800"/>
              <a:chOff x="4270812" y="4257261"/>
              <a:chExt cx="2706371"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192231" y="4563816"/>
                <a:ext cx="5540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 name="Group 2"/>
          <p:cNvGrpSpPr/>
          <p:nvPr/>
        </p:nvGrpSpPr>
        <p:grpSpPr>
          <a:xfrm>
            <a:off x="318977" y="3040913"/>
            <a:ext cx="7855061" cy="3478222"/>
            <a:chOff x="585296" y="3427413"/>
            <a:chExt cx="7588742" cy="3091721"/>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grpSp>
        <p:nvGrpSpPr>
          <p:cNvPr id="10" name="Group 9">
            <a:extLst>
              <a:ext uri="{FF2B5EF4-FFF2-40B4-BE49-F238E27FC236}">
                <a16:creationId xmlns:a16="http://schemas.microsoft.com/office/drawing/2014/main" id="{C52758C3-5717-F349-9801-53D0A9A63540}"/>
              </a:ext>
            </a:extLst>
          </p:cNvPr>
          <p:cNvGrpSpPr/>
          <p:nvPr/>
        </p:nvGrpSpPr>
        <p:grpSpPr>
          <a:xfrm>
            <a:off x="8487952" y="1313872"/>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
        <p:nvSpPr>
          <p:cNvPr id="5" name="Rectangle 4"/>
          <p:cNvSpPr/>
          <p:nvPr/>
        </p:nvSpPr>
        <p:spPr>
          <a:xfrm>
            <a:off x="8184574" y="4238284"/>
            <a:ext cx="3763294" cy="2308324"/>
          </a:xfrm>
          <a:prstGeom prst="rect">
            <a:avLst/>
          </a:prstGeom>
        </p:spPr>
        <p:txBody>
          <a:bodyPr wrap="square">
            <a:spAutoFit/>
          </a:bodyPr>
          <a:lstStyle/>
          <a:p>
            <a:pPr marL="171450" indent="-171450">
              <a:buFont typeface="Arial" panose="020B0604020202020204" pitchFamily="34" charset="0"/>
              <a:buChar char="•"/>
            </a:pPr>
            <a:r>
              <a:rPr lang="en-US" sz="2400" dirty="0">
                <a:solidFill>
                  <a:srgbClr val="FF0000"/>
                </a:solidFill>
              </a:rPr>
              <a:t>One cost of a congested network</a:t>
            </a:r>
            <a:r>
              <a:rPr lang="en-US" sz="2400" dirty="0"/>
              <a:t>—large </a:t>
            </a:r>
            <a:r>
              <a:rPr lang="en-US" sz="2400" b="1" dirty="0"/>
              <a:t>queuing delays</a:t>
            </a:r>
            <a:r>
              <a:rPr lang="en-US" sz="2400" dirty="0"/>
              <a:t> are experienced as the packet-arrival rate nears the link capacity.</a:t>
            </a:r>
          </a:p>
          <a:p>
            <a:pPr marL="171450" indent="-171450">
              <a:buFont typeface="Arial" panose="020B0604020202020204" pitchFamily="34" charset="0"/>
              <a:buChar char="•"/>
            </a:pPr>
            <a:endParaRPr lang="en-US" sz="2400"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grpSp>
        <p:nvGrpSpPr>
          <p:cNvPr id="3" name="Group 2"/>
          <p:cNvGrpSpPr/>
          <p:nvPr/>
        </p:nvGrpSpPr>
        <p:grpSpPr>
          <a:xfrm>
            <a:off x="585296" y="3040913"/>
            <a:ext cx="7739997" cy="3478222"/>
            <a:chOff x="585296" y="3427413"/>
            <a:chExt cx="7231353" cy="3091721"/>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gr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9947185" cy="1287231"/>
          </a:xfrm>
          <a:prstGeom prst="rect">
            <a:avLst/>
          </a:prstGeom>
        </p:spPr>
        <p:txBody>
          <a:bodyPr vert="horz" lIns="91440" tIns="45720" rIns="91440" bIns="45720" rtlCol="0">
            <a:normAutofit fontScale="850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grpSp>
        <p:nvGrpSpPr>
          <p:cNvPr id="4" name="Group 3"/>
          <p:cNvGrpSpPr/>
          <p:nvPr/>
        </p:nvGrpSpPr>
        <p:grpSpPr>
          <a:xfrm>
            <a:off x="202516" y="2922967"/>
            <a:ext cx="7476991" cy="3596167"/>
            <a:chOff x="585296" y="3427413"/>
            <a:chExt cx="7231353" cy="3091721"/>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54959"/>
            <a:ext cx="6777082" cy="1350056"/>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p:cNvGrpSpPr/>
          <p:nvPr/>
        </p:nvGrpSpPr>
        <p:grpSpPr>
          <a:xfrm>
            <a:off x="7370272" y="1094399"/>
            <a:ext cx="4806629" cy="2791471"/>
            <a:chOff x="7157574" y="1392684"/>
            <a:chExt cx="4806629" cy="2791471"/>
          </a:xfrm>
        </p:grpSpPr>
        <p:grpSp>
          <p:nvGrpSpPr>
            <p:cNvPr id="176" name="Group 175">
              <a:extLst>
                <a:ext uri="{FF2B5EF4-FFF2-40B4-BE49-F238E27FC236}">
                  <a16:creationId xmlns:a16="http://schemas.microsoft.com/office/drawing/2014/main" id="{926AA148-B0D7-CC4E-9816-B84A671E16CE}"/>
                </a:ext>
              </a:extLst>
            </p:cNvPr>
            <p:cNvGrpSpPr/>
            <p:nvPr/>
          </p:nvGrpSpPr>
          <p:grpSpPr>
            <a:xfrm>
              <a:off x="7157574" y="1392684"/>
              <a:ext cx="3304265" cy="2791471"/>
              <a:chOff x="10459039" y="1488938"/>
              <a:chExt cx="3304265"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341785" y="1654062"/>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3" name="Group 2"/>
            <p:cNvGrpSpPr/>
            <p:nvPr/>
          </p:nvGrpSpPr>
          <p:grpSpPr>
            <a:xfrm>
              <a:off x="7883091" y="1414913"/>
              <a:ext cx="4081112" cy="1896178"/>
              <a:chOff x="7883091" y="1414913"/>
              <a:chExt cx="4081112" cy="1896178"/>
            </a:xfrm>
          </p:grpSpPr>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gr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
        <p:nvSpPr>
          <p:cNvPr id="6" name="Rectangle 5"/>
          <p:cNvSpPr/>
          <p:nvPr/>
        </p:nvSpPr>
        <p:spPr>
          <a:xfrm>
            <a:off x="7854885" y="3987833"/>
            <a:ext cx="3989785" cy="2308324"/>
          </a:xfrm>
          <a:prstGeom prst="rect">
            <a:avLst/>
          </a:prstGeom>
        </p:spPr>
        <p:txBody>
          <a:bodyPr wrap="square">
            <a:spAutoFit/>
          </a:bodyPr>
          <a:lstStyle/>
          <a:p>
            <a:pPr marL="285750" indent="-285750">
              <a:buFont typeface="Arial" panose="020B0604020202020204" pitchFamily="34" charset="0"/>
              <a:buChar char="•"/>
            </a:pPr>
            <a:r>
              <a:rPr lang="en-US" sz="2400" dirty="0">
                <a:solidFill>
                  <a:srgbClr val="FF0000"/>
                </a:solidFill>
              </a:rPr>
              <a:t>Another cost of a congested network</a:t>
            </a:r>
            <a:r>
              <a:rPr lang="en-US" sz="2400" dirty="0"/>
              <a:t>—the sender must perform </a:t>
            </a:r>
            <a:r>
              <a:rPr lang="en-US" sz="2400" b="1" dirty="0"/>
              <a:t>retransmissions</a:t>
            </a:r>
            <a:r>
              <a:rPr lang="en-US" sz="2400" dirty="0"/>
              <a:t> in order to compensate for dropped (lost) packets due to buffer overflow.</a:t>
            </a:r>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2"/>
            <a:ext cx="5612743" cy="1212919"/>
          </a:xfrm>
        </p:spPr>
        <p:txBody>
          <a:bodyPr>
            <a:normAutofit fontScale="90000"/>
          </a:bodyPr>
          <a:lstStyle/>
          <a:p>
            <a:r>
              <a:rPr lang="en-US" sz="4800" dirty="0"/>
              <a:t>Causes/costs of congestion: scenario 2</a:t>
            </a:r>
            <a:endParaRPr lang="en-US" sz="4400" b="0" dirty="0"/>
          </a:p>
        </p:txBody>
      </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464111"/>
            <a:ext cx="5939840" cy="18758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3" name="Group 2"/>
          <p:cNvGrpSpPr/>
          <p:nvPr/>
        </p:nvGrpSpPr>
        <p:grpSpPr>
          <a:xfrm>
            <a:off x="245050" y="3300413"/>
            <a:ext cx="7231353" cy="3218721"/>
            <a:chOff x="585296" y="3300413"/>
            <a:chExt cx="7231353" cy="3218721"/>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grpSp>
        <p:nvGrpSpPr>
          <p:cNvPr id="4" name="Group 3"/>
          <p:cNvGrpSpPr/>
          <p:nvPr/>
        </p:nvGrpSpPr>
        <p:grpSpPr>
          <a:xfrm>
            <a:off x="6663719" y="871870"/>
            <a:ext cx="5377486" cy="3341163"/>
            <a:chOff x="7361453" y="1421562"/>
            <a:chExt cx="4679751" cy="2791471"/>
          </a:xfrm>
        </p:grpSpPr>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a:t>
            </a:r>
            <a:r>
              <a:rPr kumimoji="0" lang="en-US" altLang="ja-JP" sz="2400" b="0" i="0" u="none" strike="noStrike" kern="1200" cap="none" spc="0" normalizeH="0" baseline="0" noProof="0" dirty="0">
                <a:ln>
                  <a:noFill/>
                </a:ln>
                <a:solidFill>
                  <a:schemeClr val="tx2">
                    <a:lumMod val="75000"/>
                  </a:schemeClr>
                </a:solidFill>
                <a:effectLst/>
                <a:uLnTx/>
                <a:uFillTx/>
                <a:latin typeface="Calibri" panose="020F0502020204030204"/>
                <a:ea typeface="ＭＳ Ｐゴシック" panose="020B0600070205080204" pitchFamily="34" charset="-128"/>
                <a:cs typeface="+mn-cs"/>
              </a:rPr>
              <a:t>blue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
        <p:nvSpPr>
          <p:cNvPr id="283"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8549153" y="3394308"/>
            <a:ext cx="3138745" cy="2694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lang="en-US" altLang="en-US" sz="2800" u="sng" dirty="0">
                <a:solidFill>
                  <a:srgbClr val="CC0000"/>
                </a:solidFill>
                <a:latin typeface="Calibri" panose="020F0502020204030204"/>
              </a:rPr>
              <a:t>Q2</a:t>
            </a: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would the </a:t>
            </a:r>
            <a:r>
              <a:rPr kumimoji="0" lang="en-US" altLang="ja-JP" sz="2400" b="0"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34" charset="-128"/>
                <a:cs typeface="+mn-cs"/>
              </a:rPr>
              <a:t>green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pkts</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 affected?</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8"/>
          <p:cNvPicPr>
            <a:picLocks noChangeAspect="1"/>
          </p:cNvPicPr>
          <p:nvPr/>
        </p:nvPicPr>
        <p:blipFill>
          <a:blip r:embed="rId3"/>
          <a:stretch>
            <a:fillRect/>
          </a:stretch>
        </p:blipFill>
        <p:spPr>
          <a:xfrm>
            <a:off x="644046" y="2768452"/>
            <a:ext cx="7267575" cy="4000500"/>
          </a:xfrm>
          <a:prstGeom prst="rect">
            <a:avLst/>
          </a:prstGeom>
        </p:spPr>
      </p:pic>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6"/>
                                        </p:tgtEl>
                                        <p:attrNameLst>
                                          <p:attrName>style.visibility</p:attrName>
                                        </p:attrNameLst>
                                      </p:cBhvr>
                                      <p:to>
                                        <p:strVal val="visible"/>
                                      </p:to>
                                    </p:set>
                                    <p:animEffect transition="in" filter="dissolve">
                                      <p:cBhvr>
                                        <p:cTn id="12" dur="500"/>
                                        <p:tgtEl>
                                          <p:spTgt spid="17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3"/>
                                        </p:tgtEl>
                                        <p:attrNameLst>
                                          <p:attrName>style.visibility</p:attrName>
                                        </p:attrNameLst>
                                      </p:cBhvr>
                                      <p:to>
                                        <p:strVal val="visible"/>
                                      </p:to>
                                    </p:set>
                                    <p:animEffect transition="in" filter="dissolve">
                                      <p:cBhvr>
                                        <p:cTn id="17" dur="500"/>
                                        <p:tgtEl>
                                          <p:spTgt spid="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28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97627" y="4201369"/>
            <a:ext cx="9992131"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pic>
        <p:nvPicPr>
          <p:cNvPr id="4" name="Picture 3"/>
          <p:cNvPicPr>
            <a:picLocks noChangeAspect="1"/>
          </p:cNvPicPr>
          <p:nvPr/>
        </p:nvPicPr>
        <p:blipFill>
          <a:blip r:embed="rId3"/>
          <a:stretch>
            <a:fillRect/>
          </a:stretch>
        </p:blipFill>
        <p:spPr>
          <a:xfrm>
            <a:off x="6125975" y="1242353"/>
            <a:ext cx="5375546" cy="2959016"/>
          </a:xfrm>
          <a:prstGeom prst="rect">
            <a:avLst/>
          </a:prstGeom>
        </p:spPr>
      </p:pic>
      <p:sp>
        <p:nvSpPr>
          <p:cNvPr id="5" name="Rectangle 4"/>
          <p:cNvSpPr/>
          <p:nvPr/>
        </p:nvSpPr>
        <p:spPr>
          <a:xfrm>
            <a:off x="1412874" y="5380672"/>
            <a:ext cx="8836911" cy="923330"/>
          </a:xfrm>
          <a:prstGeom prst="rect">
            <a:avLst/>
          </a:prstGeom>
        </p:spPr>
        <p:txBody>
          <a:bodyPr wrap="square">
            <a:spAutoFit/>
          </a:bodyPr>
          <a:lstStyle/>
          <a:p>
            <a:r>
              <a:rPr lang="en-US" dirty="0"/>
              <a:t>NOTE: “upstream” refers to the router near the sender of the packet. For example, the red line represents packets sent from A to C. A packet first arrives at router 1 and then router 2. When a packet is dropped at router 2, all the work done at router 1 for that packet is wasted.</a:t>
            </a:r>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2"/>
            <a:ext cx="5562600" cy="4036186"/>
          </a:xfrm>
        </p:spPr>
        <p:txBody>
          <a:bodyPr>
            <a:normAutofit fontScale="92500" lnSpcReduction="2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809625" lvl="1" indent="-336550">
              <a:defRPr/>
            </a:pPr>
            <a:r>
              <a:rPr lang="en-US" sz="2800" dirty="0"/>
              <a:t>That is, in ‘classical TCP </a:t>
            </a:r>
            <a:r>
              <a:rPr lang="en-US" sz="2800"/>
              <a:t>congestion control’, the </a:t>
            </a:r>
            <a:r>
              <a:rPr lang="en-US" sz="2800" dirty="0"/>
              <a:t>IP layer is not required to provide feedback to hosts regarding network congestion.</a:t>
            </a:r>
          </a:p>
          <a:p>
            <a:pPr marL="466725" indent="-336550">
              <a:defRPr/>
            </a:pPr>
            <a:r>
              <a:rPr lang="en-US" sz="3200" dirty="0"/>
              <a:t>congestion </a:t>
            </a:r>
            <a:r>
              <a:rPr lang="en-US" sz="3200" i="1" dirty="0">
                <a:solidFill>
                  <a:srgbClr val="C00000"/>
                </a:solidFill>
              </a:rPr>
              <a:t>inferred</a:t>
            </a:r>
            <a:r>
              <a:rPr lang="en-US" sz="3200" dirty="0"/>
              <a:t> from observed loss, delay</a:t>
            </a:r>
          </a:p>
          <a:p>
            <a:pPr marL="466725" indent="-336550">
              <a:defRPr/>
            </a:pPr>
            <a:r>
              <a:rPr lang="en-US" sz="3200" dirty="0">
                <a:solidFill>
                  <a:prstClr val="black"/>
                </a:solidFill>
              </a:rPr>
              <a:t>approach taken by TCP</a:t>
            </a:r>
            <a:endParaRPr lang="en-US" sz="3600" dirty="0">
              <a:solidFill>
                <a:prstClr val="black"/>
              </a:solidFill>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125</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300373"/>
            <a:ext cx="10958626" cy="2004175"/>
            <a:chOff x="1116489" y="4478608"/>
            <a:chExt cx="10137996" cy="1825940"/>
          </a:xfrm>
        </p:grpSpPr>
        <p:sp>
          <p:nvSpPr>
            <p:cNvPr id="17" name="Rectangle 16">
              <a:extLst>
                <a:ext uri="{FF2B5EF4-FFF2-40B4-BE49-F238E27FC236}">
                  <a16:creationId xmlns:a16="http://schemas.microsoft.com/office/drawing/2014/main" id="{0C3AD1E1-01ED-504A-8B9E-72DE11AF70D1}"/>
                </a:ext>
              </a:extLst>
            </p:cNvPr>
            <p:cNvSpPr/>
            <p:nvPr/>
          </p:nvSpPr>
          <p:spPr>
            <a:xfrm>
              <a:off x="7460684" y="4895568"/>
              <a:ext cx="3793801" cy="49033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478608"/>
              <a:ext cx="9628822" cy="18259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0" lvl="0" indent="0">
                <a:lnSpc>
                  <a:spcPct val="90000"/>
                </a:lnSpc>
                <a:buNone/>
                <a:defRPr/>
              </a:pPr>
              <a:r>
                <a:rPr lang="en-US" sz="2400" b="1" dirty="0">
                  <a:solidFill>
                    <a:srgbClr val="000000"/>
                  </a:solidFill>
                  <a:latin typeface="Courier New" charset="0"/>
                </a:rPr>
                <a:t>	   </a:t>
              </a:r>
              <a:r>
                <a:rPr lang="en-US" sz="2400" b="1" dirty="0" err="1">
                  <a:solidFill>
                    <a:srgbClr val="000000"/>
                  </a:solidFill>
                  <a:latin typeface="Courier New" charset="0"/>
                </a:rPr>
                <a:t>LastByteSent</a:t>
              </a:r>
              <a:r>
                <a:rPr lang="en-US" sz="2400" b="1" dirty="0">
                  <a:solidFill>
                    <a:srgbClr val="000000"/>
                  </a:solidFill>
                  <a:latin typeface="Courier New" charset="0"/>
                </a:rPr>
                <a:t> - </a:t>
              </a:r>
              <a:r>
                <a:rPr lang="en-US" sz="2400" b="1" dirty="0" err="1">
                  <a:solidFill>
                    <a:srgbClr val="000000"/>
                  </a:solidFill>
                  <a:latin typeface="Courier New" charset="0"/>
                </a:rPr>
                <a:t>LastByteAcked</a:t>
              </a: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marL="0" marR="0" lvl="0" indent="0" algn="l" defTabSz="914400" rtl="0" eaLnBrk="0" fontAlgn="base" latinLnBrk="0" hangingPunct="0">
                <a:lnSpc>
                  <a:spcPct val="90000"/>
                </a:lnSpc>
                <a:spcBef>
                  <a:spcPct val="20000"/>
                </a:spcBef>
                <a:spcAft>
                  <a:spcPct val="0"/>
                </a:spcAft>
                <a:buClr>
                  <a:srgbClr val="000099"/>
                </a:buClr>
                <a:buSzPct val="100000"/>
                <a:buNone/>
                <a:tabLst/>
                <a:defRPr/>
              </a:pPr>
              <a:endParaRPr kumimoji="0" lang="en-US" sz="105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by the sender in response to observed network congestion (implementing TCP congestion control)</a:t>
              </a:r>
            </a:p>
            <a:p>
              <a:pPr lvl="0">
                <a:buFont typeface="Wingdings" charset="2"/>
                <a:buChar char="§"/>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7549934" y="4923690"/>
              <a:ext cx="2572776" cy="414864"/>
              <a:chOff x="5416841" y="4804894"/>
              <a:chExt cx="2572776" cy="414864"/>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5416841" y="4804894"/>
                <a:ext cx="350838" cy="336550"/>
                <a:chOff x="615" y="210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615" y="2107"/>
                  <a:ext cx="22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685" y="2289"/>
                  <a:ext cx="8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5905757" y="4850426"/>
                <a:ext cx="20838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min(</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cwnd</a:t>
                </a:r>
                <a:r>
                  <a:rPr lang="en-US" sz="1800" b="1" dirty="0">
                    <a:solidFill>
                      <a:srgbClr val="000000"/>
                    </a:solidFill>
                    <a:latin typeface="Courier New" charset="0"/>
                  </a:rPr>
                  <a:t>, </a:t>
                </a:r>
                <a:r>
                  <a:rPr lang="en-US" sz="1800" b="1" dirty="0" err="1">
                    <a:solidFill>
                      <a:srgbClr val="000000"/>
                    </a:solidFill>
                    <a:latin typeface="Courier New" charset="0"/>
                  </a:rPr>
                  <a:t>rwnd</a:t>
                </a:r>
                <a:r>
                  <a:rPr lang="en-US" sz="1800" b="1" dirty="0">
                    <a:solidFill>
                      <a:srgbClr val="000000"/>
                    </a:solidFill>
                    <a:latin typeface="Courier New" charset="0"/>
                  </a:rPr>
                  <a: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grpSp>
      <p:grpSp>
        <p:nvGrpSpPr>
          <p:cNvPr id="22" name="Group 21">
            <a:extLst>
              <a:ext uri="{FF2B5EF4-FFF2-40B4-BE49-F238E27FC236}">
                <a16:creationId xmlns:a16="http://schemas.microsoft.com/office/drawing/2014/main" id="{9DAB0D8A-F035-A446-BFCD-CB14C1FE358B}"/>
              </a:ext>
            </a:extLst>
          </p:cNvPr>
          <p:cNvGrpSpPr/>
          <p:nvPr/>
        </p:nvGrpSpPr>
        <p:grpSpPr>
          <a:xfrm>
            <a:off x="6442327"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endPar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3" name="Group 2">
            <a:extLst>
              <a:ext uri="{FF2B5EF4-FFF2-40B4-BE49-F238E27FC236}">
                <a16:creationId xmlns:a16="http://schemas.microsoft.com/office/drawing/2014/main" id="{41D578A2-3294-4ACE-A722-E27B88F52027}"/>
              </a:ext>
            </a:extLst>
          </p:cNvPr>
          <p:cNvGrpSpPr/>
          <p:nvPr/>
        </p:nvGrpSpPr>
        <p:grpSpPr>
          <a:xfrm>
            <a:off x="1079237" y="1147954"/>
            <a:ext cx="4723677" cy="2960850"/>
            <a:chOff x="1239657" y="1292332"/>
            <a:chExt cx="4723677" cy="2960850"/>
          </a:xfrm>
        </p:grpSpPr>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39657" y="2849038"/>
              <a:ext cx="1317195" cy="861704"/>
              <a:chOff x="1239657" y="2849038"/>
              <a:chExt cx="1317195"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39657" y="3119811"/>
                <a:ext cx="1056402"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err="1">
                    <a:ln>
                      <a:noFill/>
                    </a:ln>
                    <a:solidFill>
                      <a:srgbClr val="FF0000"/>
                    </a:solidFill>
                    <a:effectLst/>
                    <a:uLnTx/>
                    <a:uFillTx/>
                    <a:latin typeface="Calibri" panose="020F0502020204030204"/>
                    <a:ea typeface="ＭＳ Ｐゴシック" charset="0"/>
                    <a:cs typeface="+mn-cs"/>
                  </a:rPr>
                  <a:t>ACKed</a:t>
                </a:r>
                <a:endPar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bu</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 not-yet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ACKed</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dissolve">
                                      <p:cBhvr>
                                        <p:cTn id="1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6753" y="852101"/>
            <a:ext cx="11393310" cy="1408500"/>
          </a:xfrm>
        </p:spPr>
        <p:txBody>
          <a:bodyPr>
            <a:normAutofit fontScale="90000"/>
          </a:bodyPr>
          <a:lstStyle/>
          <a:p>
            <a:r>
              <a:rPr lang="en-US" sz="4800" dirty="0"/>
              <a:t>Q1: How does a TCP sender perceives that there is congestion on the path between itself and the destination?</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
        <p:nvSpPr>
          <p:cNvPr id="6" name="Rectangle 3">
            <a:extLst>
              <a:ext uri="{FF2B5EF4-FFF2-40B4-BE49-F238E27FC236}">
                <a16:creationId xmlns:a16="http://schemas.microsoft.com/office/drawing/2014/main" id="{0C013BF7-E266-4B56-A960-6AD5E3FC0951}"/>
              </a:ext>
            </a:extLst>
          </p:cNvPr>
          <p:cNvSpPr txBox="1">
            <a:spLocks noChangeArrowheads="1"/>
          </p:cNvSpPr>
          <p:nvPr/>
        </p:nvSpPr>
        <p:spPr>
          <a:xfrm>
            <a:off x="822158" y="2756705"/>
            <a:ext cx="10086474" cy="32491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lvl="0" indent="-263525">
              <a:buFont typeface="Wingdings" charset="2"/>
              <a:buChar char="§"/>
              <a:defRPr/>
            </a:pPr>
            <a:r>
              <a:rPr lang="en-US" dirty="0">
                <a:solidFill>
                  <a:prstClr val="black"/>
                </a:solidFill>
              </a:rPr>
              <a:t>When there is excessive congestion, then one (or more) router buffers along the path overflows, causing a datagram (containing a TCP segment) to be dropped. </a:t>
            </a:r>
          </a:p>
          <a:p>
            <a:pPr marL="393700" lvl="0" indent="-263525">
              <a:buFont typeface="Wingdings" charset="2"/>
              <a:buChar char="§"/>
              <a:defRPr/>
            </a:pPr>
            <a:r>
              <a:rPr lang="en-US" dirty="0">
                <a:solidFill>
                  <a:prstClr val="black"/>
                </a:solidFill>
              </a:rPr>
              <a:t>The dropped datagram, in turn, results in a </a:t>
            </a:r>
            <a:r>
              <a:rPr lang="en-US" dirty="0">
                <a:solidFill>
                  <a:srgbClr val="FF0000"/>
                </a:solidFill>
              </a:rPr>
              <a:t>loss</a:t>
            </a:r>
            <a:r>
              <a:rPr lang="en-US" dirty="0">
                <a:solidFill>
                  <a:prstClr val="black"/>
                </a:solidFill>
              </a:rPr>
              <a:t> event at the sender.</a:t>
            </a:r>
          </a:p>
          <a:p>
            <a:pPr marL="736600" lvl="1" indent="-263525">
              <a:spcBef>
                <a:spcPts val="1000"/>
              </a:spcBef>
              <a:buClr>
                <a:srgbClr val="0000A3"/>
              </a:buClr>
              <a:buFont typeface="Wingdings" charset="2"/>
              <a:buChar char="§"/>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Case A: a </a:t>
            </a:r>
            <a:r>
              <a:rPr kumimoji="0" lang="en-US" b="0" i="0" u="sng" strike="noStrike" kern="1200" cap="none" spc="0" normalizeH="0" baseline="0" noProof="0" dirty="0">
                <a:ln>
                  <a:noFill/>
                </a:ln>
                <a:solidFill>
                  <a:prstClr val="black"/>
                </a:solidFill>
                <a:effectLst/>
                <a:uLnTx/>
                <a:uFillTx/>
                <a:latin typeface="Calibri" panose="020F0502020204030204"/>
                <a:ea typeface="+mn-ea"/>
                <a:cs typeface="+mn-cs"/>
              </a:rPr>
              <a:t>timeout</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of a sent packet</a:t>
            </a:r>
          </a:p>
          <a:p>
            <a:pPr marL="736600" lvl="1" indent="-263525">
              <a:spcBef>
                <a:spcPts val="1000"/>
              </a:spcBef>
              <a:buClr>
                <a:srgbClr val="0000A3"/>
              </a:buClr>
              <a:buFont typeface="Wingdings" charset="2"/>
              <a:buChar char="§"/>
              <a:defRPr/>
            </a:pPr>
            <a:r>
              <a:rPr lang="en-US" dirty="0">
                <a:solidFill>
                  <a:prstClr val="black"/>
                </a:solidFill>
                <a:latin typeface="Calibri" panose="020F0502020204030204"/>
              </a:rPr>
              <a:t>Case B: </a:t>
            </a:r>
            <a:r>
              <a:rPr lang="en-US" u="sng" dirty="0">
                <a:solidFill>
                  <a:prstClr val="black"/>
                </a:solidFill>
                <a:latin typeface="Calibri" panose="020F0502020204030204"/>
              </a:rPr>
              <a:t>three duplicate ACKs</a:t>
            </a:r>
            <a:r>
              <a:rPr lang="en-US" dirty="0">
                <a:solidFill>
                  <a:prstClr val="black"/>
                </a:solidFill>
                <a:latin typeface="Calibri" panose="020F0502020204030204"/>
              </a:rPr>
              <a:t> from the receiver</a:t>
            </a:r>
            <a:endParaRPr kumimoji="0" lang="en-US"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8926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nodePh="1">
                                  <p:stCondLst>
                                    <p:cond delay="0"/>
                                  </p:stCondLst>
                                  <p:endCondLst>
                                    <p:cond evt="begin" delay="0">
                                      <p:tn val="5"/>
                                    </p:cond>
                                  </p:end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8"/>
            <a:ext cx="11393310" cy="1431183"/>
          </a:xfrm>
        </p:spPr>
        <p:txBody>
          <a:bodyPr>
            <a:normAutofit/>
          </a:bodyPr>
          <a:lstStyle/>
          <a:p>
            <a:r>
              <a:rPr lang="en-US" sz="4800" dirty="0"/>
              <a:t>Q2: How does a TCP sender control the rate at which it should send?</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
        <p:nvSpPr>
          <p:cNvPr id="3" name="Rectangle 2">
            <a:extLst>
              <a:ext uri="{FF2B5EF4-FFF2-40B4-BE49-F238E27FC236}">
                <a16:creationId xmlns:a16="http://schemas.microsoft.com/office/drawing/2014/main" id="{F8E1E0EB-5005-4C9A-8F5F-3D1741CC2730}"/>
              </a:ext>
            </a:extLst>
          </p:cNvPr>
          <p:cNvSpPr/>
          <p:nvPr/>
        </p:nvSpPr>
        <p:spPr>
          <a:xfrm>
            <a:off x="832025" y="1860679"/>
            <a:ext cx="10439400" cy="4585871"/>
          </a:xfrm>
          <a:prstGeom prst="rect">
            <a:avLst/>
          </a:prstGeom>
        </p:spPr>
        <p:txBody>
          <a:bodyPr wrap="square">
            <a:spAutoFit/>
          </a:bodyPr>
          <a:lstStyle/>
          <a:p>
            <a:r>
              <a:rPr lang="en-US" sz="2800" dirty="0">
                <a:latin typeface="Arial" panose="020B0604020202020204" pitchFamily="34" charset="0"/>
                <a:cs typeface="Arial" panose="020B0604020202020204" pitchFamily="34" charset="0"/>
              </a:rPr>
              <a:t>Ans: The TCP sender dynamically changes its </a:t>
            </a:r>
            <a:r>
              <a:rPr lang="en-US" sz="2800" b="1" dirty="0">
                <a:latin typeface="Arial" panose="020B0604020202020204" pitchFamily="34" charset="0"/>
                <a:cs typeface="Arial" panose="020B0604020202020204" pitchFamily="34" charset="0"/>
              </a:rPr>
              <a:t>‘congestion window’ (</a:t>
            </a:r>
            <a:r>
              <a:rPr lang="en-US" sz="2800" b="1" dirty="0" err="1">
                <a:latin typeface="Arial" panose="020B0604020202020204" pitchFamily="34" charset="0"/>
                <a:cs typeface="Arial" panose="020B0604020202020204" pitchFamily="34" charset="0"/>
              </a:rPr>
              <a:t>cwnd</a:t>
            </a:r>
            <a:r>
              <a:rPr lang="en-US" sz="2800" b="1" dirty="0">
                <a:latin typeface="Arial" panose="020B0604020202020204" pitchFamily="34" charset="0"/>
                <a:cs typeface="Arial" panose="020B0604020202020204" pitchFamily="34" charset="0"/>
              </a:rPr>
              <a:t>)</a:t>
            </a:r>
            <a:r>
              <a:rPr lang="en-US" sz="2800" dirty="0">
                <a:latin typeface="Arial" panose="020B0604020202020204" pitchFamily="34" charset="0"/>
                <a:cs typeface="Arial" panose="020B0604020202020204" pitchFamily="34" charset="0"/>
              </a:rPr>
              <a:t> to adjust its sending rate.</a:t>
            </a:r>
          </a:p>
          <a:p>
            <a:pPr lvl="1"/>
            <a:endParaRPr lang="en-US" sz="1000" dirty="0" smtClean="0"/>
          </a:p>
          <a:p>
            <a:pPr marL="628650" lvl="1" indent="-171450">
              <a:buFont typeface="Arial" panose="020B0604020202020204" pitchFamily="34" charset="0"/>
              <a:buChar char="•"/>
            </a:pPr>
            <a:r>
              <a:rPr lang="en-US" sz="2800" dirty="0" smtClean="0"/>
              <a:t>If </a:t>
            </a:r>
            <a:r>
              <a:rPr lang="en-US" sz="2800" dirty="0"/>
              <a:t>acknowledgments arrive at a relatively slow rate (e.g., if the end-end path has high delay or contains a low-bandwidth link), then the congestion window will be increased at a relatively slow rate.</a:t>
            </a:r>
          </a:p>
          <a:p>
            <a:pPr lvl="1"/>
            <a:endParaRPr lang="en-US" sz="1050" dirty="0"/>
          </a:p>
          <a:p>
            <a:pPr marL="628650" lvl="1" indent="-171450">
              <a:buFont typeface="Arial" panose="020B0604020202020204" pitchFamily="34" charset="0"/>
              <a:buChar char="•"/>
            </a:pPr>
            <a:r>
              <a:rPr lang="en-US" sz="2800" dirty="0" smtClean="0"/>
              <a:t>On </a:t>
            </a:r>
            <a:r>
              <a:rPr lang="en-US" sz="2800" dirty="0"/>
              <a:t>the other hand, if acknowledgments arrive at a high rate, then the congestion window will be increased more quickly. </a:t>
            </a:r>
          </a:p>
          <a:p>
            <a:pPr lvl="1"/>
            <a:endParaRPr lang="en-US" sz="1400" dirty="0"/>
          </a:p>
          <a:p>
            <a:pPr lvl="1"/>
            <a:r>
              <a:rPr lang="en-US" sz="2800" dirty="0"/>
              <a:t>NOTE: Because TCP uses acknowledgments to trigger (or clock) its increase in congestion window size, TCP is said to be </a:t>
            </a:r>
            <a:r>
              <a:rPr lang="en-US" sz="2800" b="1" dirty="0"/>
              <a:t>self-clocking</a:t>
            </a:r>
            <a:r>
              <a:rPr lang="en-US" sz="2800" dirty="0"/>
              <a:t>.</a:t>
            </a:r>
          </a:p>
        </p:txBody>
      </p:sp>
    </p:spTree>
    <p:extLst>
      <p:ext uri="{BB962C8B-B14F-4D97-AF65-F5344CB8AC3E}">
        <p14:creationId xmlns:p14="http://schemas.microsoft.com/office/powerpoint/2010/main" val="1640811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nodePh="1">
                                  <p:stCondLst>
                                    <p:cond delay="0"/>
                                  </p:stCondLst>
                                  <p:endCondLst>
                                    <p:cond evt="begin" delay="0">
                                      <p:tn val="5"/>
                                    </p:cond>
                                  </p:end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404097"/>
            <a:ext cx="11393310" cy="894622"/>
          </a:xfrm>
        </p:spPr>
        <p:txBody>
          <a:bodyPr>
            <a:normAutofit fontScale="90000"/>
          </a:bodyPr>
          <a:lstStyle/>
          <a:p>
            <a:r>
              <a:rPr lang="en-US" sz="4800" dirty="0"/>
              <a:t>Q3: How does a TCP sender determine the rate at which it should send?</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300"/>
            <a:ext cx="5118100" cy="30433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
        <p:nvSpPr>
          <p:cNvPr id="4" name="Rectangle 3">
            <a:extLst>
              <a:ext uri="{FF2B5EF4-FFF2-40B4-BE49-F238E27FC236}">
                <a16:creationId xmlns:a16="http://schemas.microsoft.com/office/drawing/2014/main" id="{A29F348E-C775-4717-B3F0-CFE07A1BC979}"/>
              </a:ext>
            </a:extLst>
          </p:cNvPr>
          <p:cNvSpPr/>
          <p:nvPr/>
        </p:nvSpPr>
        <p:spPr>
          <a:xfrm>
            <a:off x="576609" y="1486710"/>
            <a:ext cx="10606256" cy="4339650"/>
          </a:xfrm>
          <a:prstGeom prst="rect">
            <a:avLst/>
          </a:prstGeom>
        </p:spPr>
        <p:txBody>
          <a:bodyPr wrap="square">
            <a:spAutoFit/>
          </a:bodyPr>
          <a:lstStyle/>
          <a:p>
            <a:r>
              <a:rPr lang="en-US" sz="2800" b="1" dirty="0">
                <a:solidFill>
                  <a:srgbClr val="FF0000"/>
                </a:solidFill>
              </a:rPr>
              <a:t>guiding principles:</a:t>
            </a:r>
          </a:p>
          <a:p>
            <a:endParaRPr lang="en-US" sz="1200" dirty="0"/>
          </a:p>
          <a:p>
            <a:pPr marL="342900" lvl="0" indent="-342900">
              <a:buFont typeface="Arial" panose="020B0604020202020204" pitchFamily="34" charset="0"/>
              <a:buChar char="•"/>
            </a:pPr>
            <a:r>
              <a:rPr lang="en-US" sz="2400" dirty="0"/>
              <a:t>A </a:t>
            </a:r>
            <a:r>
              <a:rPr lang="en-US" sz="2400" u="sng" dirty="0"/>
              <a:t>lost segment</a:t>
            </a:r>
            <a:r>
              <a:rPr lang="en-US" sz="2400" dirty="0"/>
              <a:t> implies congestion, and hence, the TCP sender’s rate should be decreased when a segment is lost.</a:t>
            </a:r>
          </a:p>
          <a:p>
            <a:pPr lvl="0"/>
            <a:endParaRPr lang="en-US" sz="1000" dirty="0"/>
          </a:p>
          <a:p>
            <a:pPr marL="342900" lvl="0" indent="-342900">
              <a:buFont typeface="Arial" panose="020B0604020202020204" pitchFamily="34" charset="0"/>
              <a:buChar char="•"/>
            </a:pPr>
            <a:r>
              <a:rPr lang="en-US" sz="2400" dirty="0"/>
              <a:t>An </a:t>
            </a:r>
            <a:r>
              <a:rPr lang="en-US" sz="2400" u="sng" dirty="0"/>
              <a:t>acknowledged segment</a:t>
            </a:r>
            <a:r>
              <a:rPr lang="en-US" sz="2400" dirty="0"/>
              <a:t> indicates that the network is delivering the sender’s segments to the receiver, and hence, the sender’s rate can be increased when an ACK arrives for a previously unacknowledged segment.</a:t>
            </a:r>
          </a:p>
          <a:p>
            <a:pPr marL="342900" indent="-342900">
              <a:buFont typeface="Arial" panose="020B0604020202020204" pitchFamily="34" charset="0"/>
              <a:buChar char="•"/>
            </a:pPr>
            <a:endParaRPr lang="en-US" sz="1000" dirty="0"/>
          </a:p>
          <a:p>
            <a:pPr marL="342900" lvl="0" indent="-342900">
              <a:buFont typeface="Arial" panose="020B0604020202020204" pitchFamily="34" charset="0"/>
              <a:buChar char="•"/>
            </a:pPr>
            <a:r>
              <a:rPr lang="en-US" sz="2400" b="1" dirty="0"/>
              <a:t>Bandwidth probing</a:t>
            </a:r>
          </a:p>
          <a:p>
            <a:pPr marL="800100" lvl="1" indent="-342900">
              <a:buFont typeface="Arial" panose="020B0604020202020204" pitchFamily="34" charset="0"/>
              <a:buChar char="•"/>
            </a:pPr>
            <a:r>
              <a:rPr lang="en-US" sz="2400" dirty="0"/>
              <a:t>TCP’s strategy for adjusting its transmission rate is to </a:t>
            </a:r>
            <a:r>
              <a:rPr lang="en-US" sz="2400" u="sng" dirty="0"/>
              <a:t>increase</a:t>
            </a:r>
            <a:r>
              <a:rPr lang="en-US" sz="2400" dirty="0"/>
              <a:t> its rate in response to arriving ACKs until a loss event occurs, at which point, the transmission rate is </a:t>
            </a:r>
            <a:r>
              <a:rPr lang="en-US" sz="2400" u="sng" dirty="0"/>
              <a:t>decreased</a:t>
            </a:r>
            <a:r>
              <a:rPr lang="en-US" sz="2400" dirty="0"/>
              <a:t>. </a:t>
            </a:r>
          </a:p>
        </p:txBody>
      </p:sp>
    </p:spTree>
    <p:extLst>
      <p:ext uri="{BB962C8B-B14F-4D97-AF65-F5344CB8AC3E}">
        <p14:creationId xmlns:p14="http://schemas.microsoft.com/office/powerpoint/2010/main" val="32145675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TCP congestion-control algorithm</a:t>
            </a:r>
          </a:p>
        </p:txBody>
      </p:sp>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130</a:t>
            </a:fld>
            <a:endParaRPr lang="en-US" dirty="0"/>
          </a:p>
        </p:txBody>
      </p:sp>
      <p:sp>
        <p:nvSpPr>
          <p:cNvPr id="6" name="Rectangle 5">
            <a:extLst>
              <a:ext uri="{FF2B5EF4-FFF2-40B4-BE49-F238E27FC236}">
                <a16:creationId xmlns:a16="http://schemas.microsoft.com/office/drawing/2014/main" id="{A29F348E-C775-4717-B3F0-CFE07A1BC979}"/>
              </a:ext>
            </a:extLst>
          </p:cNvPr>
          <p:cNvSpPr/>
          <p:nvPr/>
        </p:nvSpPr>
        <p:spPr>
          <a:xfrm>
            <a:off x="838200" y="1622412"/>
            <a:ext cx="9665043" cy="1400383"/>
          </a:xfrm>
          <a:prstGeom prst="rect">
            <a:avLst/>
          </a:prstGeom>
        </p:spPr>
        <p:txBody>
          <a:bodyPr wrap="square">
            <a:spAutoFit/>
          </a:bodyPr>
          <a:lstStyle/>
          <a:p>
            <a:r>
              <a:rPr lang="en-US" sz="2800" b="1" dirty="0" smtClean="0">
                <a:solidFill>
                  <a:srgbClr val="FF0000"/>
                </a:solidFill>
              </a:rPr>
              <a:t>Two objectives:</a:t>
            </a:r>
          </a:p>
          <a:p>
            <a:endParaRPr lang="en-US" sz="900" b="1" dirty="0" smtClean="0">
              <a:solidFill>
                <a:srgbClr val="FF0000"/>
              </a:solidFill>
            </a:endParaRPr>
          </a:p>
          <a:p>
            <a:pPr marL="457200" indent="-457200">
              <a:buFont typeface="+mj-lt"/>
              <a:buAutoNum type="alphaLcParenR"/>
            </a:pPr>
            <a:r>
              <a:rPr lang="en-US" sz="2400" dirty="0"/>
              <a:t>don’t congest the </a:t>
            </a:r>
            <a:r>
              <a:rPr lang="en-US" sz="2400" dirty="0" smtClean="0"/>
              <a:t>network, </a:t>
            </a:r>
            <a:r>
              <a:rPr lang="en-US" sz="2400" dirty="0"/>
              <a:t>but </a:t>
            </a:r>
          </a:p>
          <a:p>
            <a:pPr marL="457200" indent="-457200">
              <a:buFont typeface="+mj-lt"/>
              <a:buAutoNum type="alphaLcParenR"/>
            </a:pPr>
            <a:r>
              <a:rPr lang="en-US" sz="2400" dirty="0" smtClean="0"/>
              <a:t>at </a:t>
            </a:r>
            <a:r>
              <a:rPr lang="en-US" sz="2400" dirty="0"/>
              <a:t>the same </a:t>
            </a:r>
            <a:r>
              <a:rPr lang="en-US" sz="2400" dirty="0" smtClean="0"/>
              <a:t>time, make </a:t>
            </a:r>
            <a:r>
              <a:rPr lang="en-US" sz="2400" dirty="0"/>
              <a:t>use of all the available bandwidth</a:t>
            </a:r>
            <a:endParaRPr lang="en-US" sz="2400" dirty="0"/>
          </a:p>
        </p:txBody>
      </p:sp>
      <p:sp>
        <p:nvSpPr>
          <p:cNvPr id="7" name="Rectangle 6">
            <a:extLst>
              <a:ext uri="{FF2B5EF4-FFF2-40B4-BE49-F238E27FC236}">
                <a16:creationId xmlns:a16="http://schemas.microsoft.com/office/drawing/2014/main" id="{A29F348E-C775-4717-B3F0-CFE07A1BC979}"/>
              </a:ext>
            </a:extLst>
          </p:cNvPr>
          <p:cNvSpPr/>
          <p:nvPr/>
        </p:nvSpPr>
        <p:spPr>
          <a:xfrm>
            <a:off x="838199" y="3539349"/>
            <a:ext cx="10703012" cy="2754600"/>
          </a:xfrm>
          <a:prstGeom prst="rect">
            <a:avLst/>
          </a:prstGeom>
        </p:spPr>
        <p:txBody>
          <a:bodyPr wrap="square">
            <a:spAutoFit/>
          </a:bodyPr>
          <a:lstStyle/>
          <a:p>
            <a:r>
              <a:rPr lang="en-US" sz="2800" b="1" dirty="0" smtClean="0">
                <a:solidFill>
                  <a:srgbClr val="FF0000"/>
                </a:solidFill>
              </a:rPr>
              <a:t>RFC 5681</a:t>
            </a:r>
          </a:p>
          <a:p>
            <a:endParaRPr lang="en-US" sz="900" b="1" dirty="0" smtClean="0">
              <a:solidFill>
                <a:srgbClr val="FF0000"/>
              </a:solidFill>
            </a:endParaRPr>
          </a:p>
          <a:p>
            <a:r>
              <a:rPr lang="fr-FR" sz="2400" dirty="0"/>
              <a:t>M. Allman, V. </a:t>
            </a:r>
            <a:r>
              <a:rPr lang="fr-FR" sz="2400" dirty="0" err="1"/>
              <a:t>Paxson</a:t>
            </a:r>
            <a:r>
              <a:rPr lang="fr-FR" sz="2400" dirty="0"/>
              <a:t>, E. </a:t>
            </a:r>
            <a:r>
              <a:rPr lang="fr-FR" sz="2400" dirty="0" err="1"/>
              <a:t>Blanton</a:t>
            </a:r>
            <a:r>
              <a:rPr lang="fr-FR" sz="2400" dirty="0"/>
              <a:t>, “TCP Congestion Control,” RFC 5681, Sept. 2009</a:t>
            </a:r>
            <a:r>
              <a:rPr lang="fr-FR" sz="2400" dirty="0" smtClean="0"/>
              <a:t>.</a:t>
            </a:r>
          </a:p>
          <a:p>
            <a:endParaRPr lang="fr-FR" sz="1050" dirty="0" smtClean="0"/>
          </a:p>
          <a:p>
            <a:r>
              <a:rPr lang="fr-FR" sz="2400" dirty="0" smtClean="0"/>
              <a:t>- </a:t>
            </a:r>
            <a:r>
              <a:rPr lang="fr-FR" sz="2400" dirty="0" err="1" smtClean="0"/>
              <a:t>Three</a:t>
            </a:r>
            <a:r>
              <a:rPr lang="fr-FR" sz="2400" dirty="0" smtClean="0"/>
              <a:t> components:</a:t>
            </a:r>
          </a:p>
          <a:p>
            <a:pPr marL="914400" lvl="1" indent="-457200">
              <a:buAutoNum type="arabicParenBoth"/>
            </a:pPr>
            <a:r>
              <a:rPr lang="fr-FR" sz="2400" dirty="0" smtClean="0"/>
              <a:t>Slow </a:t>
            </a:r>
            <a:r>
              <a:rPr lang="fr-FR" sz="2400" dirty="0" err="1" smtClean="0"/>
              <a:t>start</a:t>
            </a:r>
            <a:endParaRPr lang="fr-FR" sz="2400" dirty="0" smtClean="0"/>
          </a:p>
          <a:p>
            <a:pPr marL="914400" lvl="1" indent="-457200">
              <a:buAutoNum type="arabicParenBoth"/>
            </a:pPr>
            <a:r>
              <a:rPr lang="fr-FR" sz="2400" dirty="0" smtClean="0"/>
              <a:t>Congestion </a:t>
            </a:r>
            <a:r>
              <a:rPr lang="fr-FR" sz="2400" dirty="0" err="1" smtClean="0"/>
              <a:t>avoidance</a:t>
            </a:r>
            <a:endParaRPr lang="fr-FR" sz="2400" dirty="0" smtClean="0"/>
          </a:p>
          <a:p>
            <a:pPr marL="914400" lvl="1" indent="-457200">
              <a:buAutoNum type="arabicParenBoth"/>
            </a:pPr>
            <a:r>
              <a:rPr lang="fr-FR" sz="2400" dirty="0" err="1" smtClean="0"/>
              <a:t>Fast</a:t>
            </a:r>
            <a:r>
              <a:rPr lang="fr-FR" sz="2400" dirty="0" smtClean="0"/>
              <a:t> </a:t>
            </a:r>
            <a:r>
              <a:rPr lang="fr-FR" sz="2400" dirty="0" err="1" smtClean="0"/>
              <a:t>recovery</a:t>
            </a:r>
            <a:endParaRPr lang="en-US" sz="2400" dirty="0" smtClean="0"/>
          </a:p>
        </p:txBody>
      </p:sp>
    </p:spTree>
    <p:extLst>
      <p:ext uri="{BB962C8B-B14F-4D97-AF65-F5344CB8AC3E}">
        <p14:creationId xmlns:p14="http://schemas.microsoft.com/office/powerpoint/2010/main" val="229459645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a:t>
            </a:r>
            <a:r>
              <a:rPr kumimoji="0" lang="en-US" sz="3200" b="0" i="0" u="sng" strike="noStrike" kern="1200" cap="none" spc="0" normalizeH="0" baseline="0" noProof="0" dirty="0">
                <a:ln>
                  <a:noFill/>
                </a:ln>
                <a:solidFill>
                  <a:prstClr val="black"/>
                </a:solidFill>
                <a:effectLst/>
                <a:uLnTx/>
                <a:uFillTx/>
                <a:latin typeface="Calibri" panose="020F0502020204030204"/>
                <a:ea typeface="+mn-ea"/>
                <a:cs typeface="+mn-cs"/>
              </a:rPr>
              <a:t>exponentially</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48294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458228" y="3528964"/>
            <a:ext cx="4932392" cy="26063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event </a:t>
            </a:r>
          </a:p>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lang="en-US" sz="2400" dirty="0">
                <a:solidFill>
                  <a:prstClr val="black"/>
                </a:solidFill>
                <a:latin typeface="Calibri" panose="020F0502020204030204"/>
                <a:sym typeface="Wingdings" panose="05000000000000000000" pitchFamily="2" charset="2"/>
              </a:rPr>
              <a:t>	</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sym typeface="Wingdings" panose="05000000000000000000" pitchFamily="2" charset="2"/>
              </a:rPr>
              <a:t> </a:t>
            </a:r>
            <a:r>
              <a:rPr kumimoji="0" lang="en-US" sz="2400" b="1" i="0" u="none" strike="noStrike" kern="1200" cap="none" spc="0" normalizeH="0" baseline="0" noProof="0" dirty="0" smtClean="0">
                <a:ln>
                  <a:noFill/>
                </a:ln>
                <a:solidFill>
                  <a:prstClr val="black"/>
                </a:solidFill>
                <a:effectLst/>
                <a:uLnTx/>
                <a:uFillTx/>
                <a:latin typeface="Calibri" panose="020F0502020204030204"/>
                <a:ea typeface="+mn-ea"/>
                <a:cs typeface="+mn-cs"/>
              </a:rPr>
              <a:t>slow start</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 ends and </a:t>
            </a:r>
            <a:r>
              <a:rPr kumimoji="0" lang="en-US" sz="2400" b="1" i="0" u="none" strike="noStrike" kern="1200" cap="none" spc="0" normalizeH="0" baseline="0" noProof="0" dirty="0" smtClean="0">
                <a:ln>
                  <a:noFill/>
                </a:ln>
                <a:solidFill>
                  <a:prstClr val="black"/>
                </a:solidFill>
                <a:effectLst/>
                <a:uLnTx/>
                <a:uFillTx/>
                <a:latin typeface="Calibri" panose="020F0502020204030204"/>
                <a:ea typeface="+mn-ea"/>
                <a:cs typeface="+mn-cs"/>
              </a:rPr>
              <a:t>congestion avoidance</a:t>
            </a:r>
            <a:r>
              <a:rPr kumimoji="0" lang="en-US" sz="2400" b="0" i="0" u="none" strike="noStrike" kern="1200" cap="none" spc="0" normalizeH="0" baseline="0" noProof="0" dirty="0" smtClean="0">
                <a:ln>
                  <a:noFill/>
                </a:ln>
                <a:solidFill>
                  <a:prstClr val="black"/>
                </a:solidFill>
                <a:effectLst/>
                <a:uLnTx/>
                <a:uFillTx/>
                <a:latin typeface="Calibri" panose="020F0502020204030204"/>
                <a:ea typeface="+mn-ea"/>
                <a:cs typeface="+mn-cs"/>
              </a:rPr>
              <a:t> starts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 name="Group 2"/>
          <p:cNvGrpSpPr/>
          <p:nvPr/>
        </p:nvGrpSpPr>
        <p:grpSpPr>
          <a:xfrm>
            <a:off x="5733536" y="1668162"/>
            <a:ext cx="6229280" cy="3765803"/>
            <a:chOff x="6021387" y="1889345"/>
            <a:chExt cx="5536882" cy="3157538"/>
          </a:xfrm>
        </p:grpSpPr>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gr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grpSp>
        <p:nvGrpSpPr>
          <p:cNvPr id="3" name="Group 2"/>
          <p:cNvGrpSpPr/>
          <p:nvPr/>
        </p:nvGrpSpPr>
        <p:grpSpPr>
          <a:xfrm>
            <a:off x="5412259" y="1088930"/>
            <a:ext cx="6256043" cy="3829059"/>
            <a:chOff x="6021387" y="1889345"/>
            <a:chExt cx="5536882" cy="3157538"/>
          </a:xfrm>
        </p:grpSpPr>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gr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
        <p:nvSpPr>
          <p:cNvPr id="6" name="Rectangle 5"/>
          <p:cNvSpPr/>
          <p:nvPr/>
        </p:nvSpPr>
        <p:spPr>
          <a:xfrm>
            <a:off x="617838" y="1462135"/>
            <a:ext cx="4660068" cy="3262432"/>
          </a:xfrm>
          <a:prstGeom prst="rect">
            <a:avLst/>
          </a:prstGeom>
        </p:spPr>
        <p:txBody>
          <a:bodyPr wrap="square">
            <a:spAutoFit/>
          </a:bodyPr>
          <a:lstStyle/>
          <a:p>
            <a:pPr marL="285750" indent="-285750">
              <a:buFont typeface="Arial" panose="020B0604020202020204" pitchFamily="34" charset="0"/>
              <a:buChar char="•"/>
            </a:pPr>
            <a:r>
              <a:rPr lang="en-US" sz="2400" dirty="0"/>
              <a:t>TCP increases </a:t>
            </a:r>
            <a:r>
              <a:rPr lang="en-US" sz="2400" dirty="0" err="1"/>
              <a:t>cwnd</a:t>
            </a:r>
            <a:r>
              <a:rPr lang="en-US" sz="2400" dirty="0"/>
              <a:t> more cautiously when in </a:t>
            </a:r>
            <a:r>
              <a:rPr lang="en-US" sz="2400" b="1" dirty="0"/>
              <a:t>congestion-avoidance</a:t>
            </a:r>
            <a:r>
              <a:rPr lang="en-US" sz="2400" dirty="0"/>
              <a:t> mode</a:t>
            </a:r>
            <a:r>
              <a:rPr lang="en-US" sz="2400" dirty="0" smtClean="0"/>
              <a:t>.</a:t>
            </a:r>
          </a:p>
          <a:p>
            <a:endParaRPr lang="en-US" sz="1400" dirty="0" smtClean="0"/>
          </a:p>
          <a:p>
            <a:pPr marL="285750" indent="-285750">
              <a:buFont typeface="Arial" panose="020B0604020202020204" pitchFamily="34" charset="0"/>
              <a:buChar char="•"/>
            </a:pPr>
            <a:r>
              <a:rPr lang="en-US" sz="2400" dirty="0" smtClean="0"/>
              <a:t>The </a:t>
            </a:r>
            <a:r>
              <a:rPr lang="en-US" sz="2400" dirty="0"/>
              <a:t>final way in which </a:t>
            </a:r>
            <a:r>
              <a:rPr lang="en-US" sz="2400" b="1" dirty="0"/>
              <a:t>slow start</a:t>
            </a:r>
            <a:r>
              <a:rPr lang="en-US" sz="2400" dirty="0"/>
              <a:t> can end is if </a:t>
            </a:r>
            <a:r>
              <a:rPr lang="en-US" sz="2400" u="sng" dirty="0"/>
              <a:t>three duplicate ACKs</a:t>
            </a:r>
            <a:r>
              <a:rPr lang="en-US" sz="2400" dirty="0"/>
              <a:t> are detected, in which case TCP performs a </a:t>
            </a:r>
            <a:r>
              <a:rPr lang="en-US" sz="2400" u="sng" dirty="0"/>
              <a:t>fast retransmit</a:t>
            </a:r>
            <a:r>
              <a:rPr lang="en-US" sz="2400" dirty="0"/>
              <a:t> </a:t>
            </a:r>
            <a:r>
              <a:rPr lang="en-US" sz="2400" dirty="0" smtClean="0"/>
              <a:t>and </a:t>
            </a:r>
            <a:r>
              <a:rPr lang="en-US" sz="2400" dirty="0"/>
              <a:t>enters the </a:t>
            </a:r>
            <a:r>
              <a:rPr lang="en-US" sz="2400" b="1" dirty="0"/>
              <a:t>fast recovery</a:t>
            </a:r>
            <a:r>
              <a:rPr lang="en-US" sz="2400" dirty="0"/>
              <a:t> state</a:t>
            </a:r>
          </a:p>
        </p:txBody>
      </p:sp>
    </p:spTree>
    <p:extLst>
      <p:ext uri="{BB962C8B-B14F-4D97-AF65-F5344CB8AC3E}">
        <p14:creationId xmlns:p14="http://schemas.microsoft.com/office/powerpoint/2010/main" val="776741140"/>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01589" y="232962"/>
            <a:ext cx="2487684" cy="3318614"/>
          </a:xfrm>
        </p:spPr>
        <p:txBody>
          <a:bodyPr>
            <a:normAutofit/>
          </a:bodyPr>
          <a:lstStyle/>
          <a:p>
            <a:r>
              <a:rPr lang="en-US" sz="4000" dirty="0"/>
              <a:t>Summary: TCP congestion control</a:t>
            </a:r>
            <a:endParaRPr lang="en-US" sz="3600" b="0" dirty="0"/>
          </a:p>
        </p:txBody>
      </p:sp>
      <p:grpSp>
        <p:nvGrpSpPr>
          <p:cNvPr id="3" name="Group 2"/>
          <p:cNvGrpSpPr/>
          <p:nvPr/>
        </p:nvGrpSpPr>
        <p:grpSpPr>
          <a:xfrm>
            <a:off x="3436339" y="232962"/>
            <a:ext cx="8117231" cy="6406870"/>
            <a:chOff x="2386012" y="1208994"/>
            <a:chExt cx="7588251" cy="5430838"/>
          </a:xfrm>
        </p:grpSpPr>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    (MSS/</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494423" y="1000505"/>
            <a:ext cx="11393310" cy="894622"/>
          </a:xfrm>
        </p:spPr>
        <p:txBody>
          <a:bodyPr>
            <a:normAutofit/>
          </a:bodyPr>
          <a:lstStyle/>
          <a:p>
            <a:r>
              <a:rPr lang="en-US" sz="4800" dirty="0"/>
              <a:t>TCP: from slow start to congestion avoidance</a:t>
            </a:r>
            <a:endParaRPr lang="en-US" sz="4400" b="0" dirty="0"/>
          </a:p>
        </p:txBody>
      </p:sp>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899297" y="2172845"/>
            <a:ext cx="10583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smtClean="0">
                <a:ln>
                  <a:noFill/>
                </a:ln>
                <a:solidFill>
                  <a:prstClr val="black"/>
                </a:solidFill>
                <a:effectLst/>
                <a:uLnTx/>
                <a:uFillTx/>
                <a:latin typeface="Arial" panose="020B0604020202020204" pitchFamily="34" charset="0"/>
                <a:ea typeface="ＭＳ Ｐゴシック" panose="020B0600070205080204" pitchFamily="34" charset="-128"/>
                <a:cs typeface="+mn-cs"/>
              </a:rPr>
              <a:t>Check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out the online interactive exercises for more examples: </a:t>
            </a:r>
            <a:r>
              <a:rPr kumimoji="0" lang="en-US" altLang="en-US" sz="2400" b="0" i="0" u="none" strike="noStrike" kern="1200" cap="none" spc="0" normalizeH="0" baseline="0" noProof="0" dirty="0">
                <a:ln>
                  <a:noFill/>
                </a:ln>
                <a:solidFill>
                  <a:srgbClr val="0070C0"/>
                </a:solidFill>
                <a:effectLst/>
                <a:uLnTx/>
                <a:uFillTx/>
                <a:latin typeface="Arial" panose="020B0604020202020204" pitchFamily="34" charset="0"/>
                <a:ea typeface="ＭＳ Ｐゴシック" panose="020B0600070205080204" pitchFamily="34" charset="-128"/>
                <a:cs typeface="+mn-cs"/>
              </a:rPr>
              <a:t>h</a:t>
            </a:r>
            <a:r>
              <a:rPr kumimoji="0" lang="en-US" altLang="en-US" sz="2000" b="0" i="0" u="none" strike="noStrike" kern="1200" cap="none" spc="0" normalizeH="0" baseline="0" noProof="0" dirty="0">
                <a:ln>
                  <a:noFill/>
                </a:ln>
                <a:solidFill>
                  <a:srgbClr val="0070C0"/>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
        <p:nvSpPr>
          <p:cNvPr id="9" name="Rectangle 8"/>
          <p:cNvSpPr/>
          <p:nvPr/>
        </p:nvSpPr>
        <p:spPr>
          <a:xfrm>
            <a:off x="1890583" y="3565767"/>
            <a:ext cx="8736227" cy="2031325"/>
          </a:xfrm>
          <a:prstGeom prst="rect">
            <a:avLst/>
          </a:prstGeom>
        </p:spPr>
        <p:txBody>
          <a:bodyPr wrap="square">
            <a:spAutoFit/>
          </a:bodyPr>
          <a:lstStyle/>
          <a:p>
            <a:r>
              <a:rPr lang="en-US" b="1" cap="all" dirty="0">
                <a:solidFill>
                  <a:srgbClr val="1A1A1A"/>
                </a:solidFill>
                <a:latin typeface="Arial" panose="020B0604020202020204" pitchFamily="34" charset="0"/>
              </a:rPr>
              <a:t>Question List</a:t>
            </a:r>
          </a:p>
          <a:p>
            <a:r>
              <a:rPr lang="en-US" dirty="0"/>
              <a:t/>
            </a:r>
            <a:br>
              <a:rPr lang="en-US" dirty="0"/>
            </a:br>
            <a:r>
              <a:rPr lang="en-US" dirty="0">
                <a:solidFill>
                  <a:srgbClr val="10516C"/>
                </a:solidFill>
                <a:latin typeface="Arial" panose="020B0604020202020204" pitchFamily="34" charset="0"/>
              </a:rPr>
              <a:t>1. Give the times at which TCP is in slow start. Format your answer like: 1,3,5,9 (If none submit blank)</a:t>
            </a:r>
            <a:br>
              <a:rPr lang="en-US" dirty="0">
                <a:solidFill>
                  <a:srgbClr val="10516C"/>
                </a:solidFill>
                <a:latin typeface="Arial" panose="020B0604020202020204" pitchFamily="34" charset="0"/>
              </a:rPr>
            </a:br>
            <a:r>
              <a:rPr lang="en-US" dirty="0">
                <a:solidFill>
                  <a:srgbClr val="10516C"/>
                </a:solidFill>
                <a:latin typeface="Arial" panose="020B0604020202020204" pitchFamily="34" charset="0"/>
              </a:rPr>
              <a:t/>
            </a:r>
            <a:br>
              <a:rPr lang="en-US" dirty="0">
                <a:solidFill>
                  <a:srgbClr val="10516C"/>
                </a:solidFill>
                <a:latin typeface="Arial" panose="020B0604020202020204" pitchFamily="34" charset="0"/>
              </a:rPr>
            </a:br>
            <a:r>
              <a:rPr lang="en-US" dirty="0">
                <a:solidFill>
                  <a:srgbClr val="10516C"/>
                </a:solidFill>
                <a:latin typeface="Arial" panose="020B0604020202020204" pitchFamily="34" charset="0"/>
              </a:rPr>
              <a:t>2. Give the times at which TCP is in congestion avoidance. Format your answer like: 1,3,5,9 (If none submit blank)</a:t>
            </a:r>
            <a:endParaRPr lang="en-US" b="0" i="0" dirty="0">
              <a:solidFill>
                <a:srgbClr val="10516C"/>
              </a:solidFill>
              <a:effectLst/>
              <a:latin typeface="Arial" panose="020B0604020202020204" pitchFamily="34" charset="0"/>
            </a:endParaRPr>
          </a:p>
        </p:txBody>
      </p:sp>
    </p:spTree>
    <p:extLst>
      <p:ext uri="{BB962C8B-B14F-4D97-AF65-F5344CB8AC3E}">
        <p14:creationId xmlns:p14="http://schemas.microsoft.com/office/powerpoint/2010/main" val="2810429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dissolve">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smtClean="0"/>
              <a:t>Transport Layer: 3-</a:t>
            </a:r>
            <a:fld id="{C4204591-24BD-A542-B9D5-F8D8A88D2FEE}" type="slidenum">
              <a:rPr lang="en-US" smtClean="0"/>
              <a:pPr/>
              <a:t>136</a:t>
            </a:fld>
            <a:endParaRPr lang="en-US" dirty="0"/>
          </a:p>
        </p:txBody>
      </p:sp>
      <p:pic>
        <p:nvPicPr>
          <p:cNvPr id="6" name="Picture 5"/>
          <p:cNvPicPr>
            <a:picLocks noChangeAspect="1"/>
          </p:cNvPicPr>
          <p:nvPr/>
        </p:nvPicPr>
        <p:blipFill>
          <a:blip r:embed="rId2"/>
          <a:stretch>
            <a:fillRect/>
          </a:stretch>
        </p:blipFill>
        <p:spPr>
          <a:xfrm>
            <a:off x="654905" y="406332"/>
            <a:ext cx="9889009" cy="6427856"/>
          </a:xfrm>
          <a:prstGeom prst="rect">
            <a:avLst/>
          </a:prstGeom>
        </p:spPr>
      </p:pic>
    </p:spTree>
    <p:extLst>
      <p:ext uri="{BB962C8B-B14F-4D97-AF65-F5344CB8AC3E}">
        <p14:creationId xmlns:p14="http://schemas.microsoft.com/office/powerpoint/2010/main" val="260761201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2685921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500629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endPar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8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endPar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tuneable</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err="1">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cwnd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endPar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146</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148</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149</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150</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151</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152</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153</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154</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155</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156</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nextseqnum,data,chksum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hasseqnum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acked</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161</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a:t>
              </a:r>
              <a:r>
                <a:rPr kumimoji="0" lang="en-US" sz="1800" b="0" i="0" u="none" strike="noStrike" kern="1200" cap="none" spc="0" normalizeH="0" baseline="0" noProof="0" dirty="0" err="1">
                  <a:ln>
                    <a:noFill/>
                  </a:ln>
                  <a:solidFill>
                    <a:prstClr val="black"/>
                  </a:solidFill>
                  <a:effectLst/>
                  <a:uLnTx/>
                  <a:uFillTx/>
                  <a:latin typeface="Tahoma" charset="0"/>
                  <a:ea typeface="ＭＳ Ｐゴシック" charset="0"/>
                  <a:cs typeface="+mn-cs"/>
                </a:rPr>
                <a:t>thruput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163</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r>
              <a:rPr lang="en-US" altLang="en-US" dirty="0">
                <a:ea typeface="ＭＳ Ｐゴシック" panose="020B0600070205080204" pitchFamily="34" charset="-128"/>
              </a:rPr>
              <a:t/>
            </a:r>
            <a:br>
              <a:rPr lang="en-US" altLang="en-US" dirty="0">
                <a:ea typeface="ＭＳ Ｐゴシック" panose="020B0600070205080204" pitchFamily="34" charset="-128"/>
              </a:rPr>
            </a:br>
            <a:r>
              <a:rPr lang="en-US" altLang="en-US" dirty="0">
                <a:ea typeface="ＭＳ Ｐゴシック" panose="020B0600070205080204" pitchFamily="34" charset="-128"/>
              </a:rPr>
              <a:t/>
            </a:r>
            <a:br>
              <a:rPr lang="en-US" altLang="en-US" dirty="0">
                <a:ea typeface="ＭＳ Ｐゴシック" panose="020B0600070205080204" pitchFamily="34" charset="-128"/>
              </a:rPr>
            </a:br>
            <a:r>
              <a:rPr lang="en-US" altLang="en-US" dirty="0">
                <a:ea typeface="ＭＳ Ｐゴシック" panose="020B0600070205080204" pitchFamily="34" charset="-128"/>
              </a:rPr>
              <a:t/>
            </a: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23</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equal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36</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snkpkt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prstDash val="dash"/>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1048"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76</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7193154-AC03-4FEE-84C8-8108C419FB07}"/>
              </a:ext>
            </a:extLst>
          </p:cNvPr>
          <p:cNvSpPr>
            <a:spLocks noGrp="1"/>
          </p:cNvSpPr>
          <p:nvPr>
            <p:ph type="sldNum" sz="quarter" idx="4"/>
          </p:nvPr>
        </p:nvSpPr>
        <p:spPr/>
        <p:txBody>
          <a:bodyPr/>
          <a:lstStyle/>
          <a:p>
            <a:r>
              <a:rPr lang="en-US"/>
              <a:t>Transport Layer: 3-</a:t>
            </a:r>
            <a:fld id="{C4204591-24BD-A542-B9D5-F8D8A88D2FEE}" type="slidenum">
              <a:rPr lang="en-US" smtClean="0"/>
              <a:pPr/>
              <a:t>79</a:t>
            </a:fld>
            <a:endParaRPr lang="en-US" dirty="0"/>
          </a:p>
        </p:txBody>
      </p:sp>
      <p:pic>
        <p:nvPicPr>
          <p:cNvPr id="6" name="Picture 5">
            <a:extLst>
              <a:ext uri="{FF2B5EF4-FFF2-40B4-BE49-F238E27FC236}">
                <a16:creationId xmlns:a16="http://schemas.microsoft.com/office/drawing/2014/main" id="{A798EBAE-0009-4E41-835E-96783BB65605}"/>
              </a:ext>
            </a:extLst>
          </p:cNvPr>
          <p:cNvPicPr>
            <a:picLocks noChangeAspect="1"/>
          </p:cNvPicPr>
          <p:nvPr/>
        </p:nvPicPr>
        <p:blipFill>
          <a:blip r:embed="rId3"/>
          <a:stretch>
            <a:fillRect/>
          </a:stretch>
        </p:blipFill>
        <p:spPr>
          <a:xfrm>
            <a:off x="1269694" y="411268"/>
            <a:ext cx="9187939" cy="3783269"/>
          </a:xfrm>
          <a:prstGeom prst="rect">
            <a:avLst/>
          </a:prstGeom>
        </p:spPr>
      </p:pic>
      <p:sp>
        <p:nvSpPr>
          <p:cNvPr id="2" name="Rectangle 1">
            <a:extLst>
              <a:ext uri="{FF2B5EF4-FFF2-40B4-BE49-F238E27FC236}">
                <a16:creationId xmlns:a16="http://schemas.microsoft.com/office/drawing/2014/main" id="{BC420487-3694-49AE-81E0-9994FF0CB500}"/>
              </a:ext>
            </a:extLst>
          </p:cNvPr>
          <p:cNvSpPr/>
          <p:nvPr/>
        </p:nvSpPr>
        <p:spPr>
          <a:xfrm>
            <a:off x="1127759" y="4082193"/>
            <a:ext cx="9187939" cy="2554545"/>
          </a:xfrm>
          <a:prstGeom prst="rect">
            <a:avLst/>
          </a:prstGeom>
        </p:spPr>
        <p:txBody>
          <a:bodyPr wrap="square">
            <a:spAutoFit/>
          </a:bodyPr>
          <a:lstStyle/>
          <a:p>
            <a:pPr marL="342900" lvl="0" indent="-342900">
              <a:buFont typeface="Arial" panose="020B0604020202020204" pitchFamily="34" charset="0"/>
              <a:buChar char="•"/>
              <a:defRPr/>
            </a:pPr>
            <a:r>
              <a:rPr lang="en-US" sz="2000" dirty="0"/>
              <a:t>If the MSS is 1,000, the sequence number of the first segment will be 0, the sequence number of the 2</a:t>
            </a:r>
            <a:r>
              <a:rPr lang="en-US" sz="2000" baseline="30000" dirty="0"/>
              <a:t>nd</a:t>
            </a:r>
            <a:r>
              <a:rPr lang="en-US" sz="2000" dirty="0"/>
              <a:t> segment will be 1,000, and so on.</a:t>
            </a:r>
          </a:p>
          <a:p>
            <a:pPr marL="285750" indent="-285750">
              <a:buFont typeface="Arial" panose="020B0604020202020204" pitchFamily="34" charset="0"/>
              <a:buChar char="•"/>
            </a:pPr>
            <a:r>
              <a:rPr lang="en-US" sz="2000" dirty="0"/>
              <a:t>In truth, both sides of a TCP connection </a:t>
            </a:r>
            <a:r>
              <a:rPr lang="en-US" sz="2000" u="sng" dirty="0"/>
              <a:t>randomly</a:t>
            </a:r>
            <a:r>
              <a:rPr lang="en-US" sz="2000" dirty="0"/>
              <a:t> choose an initial sequence number. This is done to minimize the possibility that a segment that is still present in the network from an earlier, already-terminated connection between two hosts is mistaken for a valid segment in a later connection between these same two hosts (which also happen to be using the same port numbers as the old connection) [Sunshine 1978].</a:t>
            </a:r>
          </a:p>
        </p:txBody>
      </p:sp>
    </p:spTree>
    <p:extLst>
      <p:ext uri="{BB962C8B-B14F-4D97-AF65-F5344CB8AC3E}">
        <p14:creationId xmlns:p14="http://schemas.microsoft.com/office/powerpoint/2010/main" val="18276084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a:t>
            </a:r>
            <a:r>
              <a:rPr kumimoji="0" lang="en-US" altLang="ja-JP" sz="2800" b="0"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first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a:t>
            </a:r>
            <a:r>
              <a:rPr kumimoji="0" lang="en-US" altLang="en-US" sz="2800" b="0"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next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ACKs</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4"/>
            <a:ext cx="10670499" cy="1382175"/>
          </a:xfrm>
        </p:spPr>
        <p:txBody>
          <a:bodyPr>
            <a:normAutofit/>
          </a:bodyPr>
          <a:lstStyle/>
          <a:p>
            <a:r>
              <a:rPr lang="en-US" sz="4800" dirty="0"/>
              <a:t>TCP sequence numbers, ACKs</a:t>
            </a:r>
            <a:br>
              <a:rPr lang="en-US" sz="4800" dirty="0"/>
            </a:br>
            <a:r>
              <a:rPr lang="en-US" sz="3200" dirty="0"/>
              <a:t>- TELNET case study</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50812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49825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614086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989361"/>
            <a:ext cx="99738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955726"/>
            <a:ext cx="1008610"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303741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401941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501477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300500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305739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218426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222395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331177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423420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82</a:t>
            </a:fld>
            <a:endParaRPr lang="en-US" dirty="0"/>
          </a:p>
        </p:txBody>
      </p:sp>
      <p:sp>
        <p:nvSpPr>
          <p:cNvPr id="40" name="Rectangle 5">
            <a:extLst>
              <a:ext uri="{FF2B5EF4-FFF2-40B4-BE49-F238E27FC236}">
                <a16:creationId xmlns:a16="http://schemas.microsoft.com/office/drawing/2014/main" id="{51CC71DE-283C-4CF4-AD1E-93E05A8AA89B}"/>
              </a:ext>
            </a:extLst>
          </p:cNvPr>
          <p:cNvSpPr txBox="1">
            <a:spLocks noChangeArrowheads="1"/>
          </p:cNvSpPr>
          <p:nvPr/>
        </p:nvSpPr>
        <p:spPr bwMode="auto">
          <a:xfrm>
            <a:off x="715171" y="1355711"/>
            <a:ext cx="10662578" cy="49405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More examples</a:t>
            </a:r>
          </a:p>
          <a:p>
            <a:pPr marL="635000" lvl="1" indent="-277813">
              <a:defRPr/>
            </a:pPr>
            <a:r>
              <a:rPr lang="en-US" altLang="en-US" sz="2800" kern="0" dirty="0">
                <a:solidFill>
                  <a:prstClr val="black"/>
                </a:solidFill>
                <a:ea typeface="ＭＳ Ｐゴシック" panose="020B0600070205080204" pitchFamily="34" charset="-128"/>
              </a:rPr>
              <a:t>Suppose that Host A has received all bytes numbered 0 through 535 from B and suppose that it is about to send a segment to Host B.</a:t>
            </a:r>
          </a:p>
          <a:p>
            <a:pPr marL="635000" lvl="1" indent="-277813">
              <a:defRPr/>
            </a:pPr>
            <a:r>
              <a:rPr lang="en-US" altLang="en-US" sz="2800" kern="0" dirty="0">
                <a:solidFill>
                  <a:prstClr val="black"/>
                </a:solidFill>
                <a:ea typeface="ＭＳ Ｐゴシック" panose="020B0600070205080204" pitchFamily="34" charset="-128"/>
              </a:rPr>
              <a:t>Host A is waiting for byte 536 and all the subsequent bytes in Host B’s data stream. So Host A puts 536 in the </a:t>
            </a:r>
            <a:r>
              <a:rPr lang="en-US" altLang="en-US" sz="2800" b="1" kern="0" dirty="0">
                <a:solidFill>
                  <a:prstClr val="black"/>
                </a:solidFill>
                <a:ea typeface="ＭＳ Ｐゴシック" panose="020B0600070205080204" pitchFamily="34" charset="-128"/>
              </a:rPr>
              <a:t>acknowledgment number</a:t>
            </a:r>
            <a:r>
              <a:rPr lang="en-US" altLang="en-US" sz="2800" kern="0" dirty="0">
                <a:solidFill>
                  <a:prstClr val="black"/>
                </a:solidFill>
                <a:ea typeface="ＭＳ Ｐゴシック" panose="020B0600070205080204" pitchFamily="34" charset="-128"/>
              </a:rPr>
              <a:t> field of the segment it sends to B.</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92273490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83</a:t>
            </a:fld>
            <a:endParaRPr lang="en-US" dirty="0"/>
          </a:p>
        </p:txBody>
      </p:sp>
      <p:sp>
        <p:nvSpPr>
          <p:cNvPr id="40" name="Rectangle 5">
            <a:extLst>
              <a:ext uri="{FF2B5EF4-FFF2-40B4-BE49-F238E27FC236}">
                <a16:creationId xmlns:a16="http://schemas.microsoft.com/office/drawing/2014/main" id="{51CC71DE-283C-4CF4-AD1E-93E05A8AA89B}"/>
              </a:ext>
            </a:extLst>
          </p:cNvPr>
          <p:cNvSpPr txBox="1">
            <a:spLocks noChangeArrowheads="1"/>
          </p:cNvSpPr>
          <p:nvPr/>
        </p:nvSpPr>
        <p:spPr bwMode="auto">
          <a:xfrm>
            <a:off x="715171" y="1355711"/>
            <a:ext cx="10662578" cy="49405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More examples</a:t>
            </a:r>
          </a:p>
          <a:p>
            <a:pPr marL="635000" lvl="1" indent="-277813">
              <a:defRPr/>
            </a:pPr>
            <a:r>
              <a:rPr lang="en-US" altLang="en-US" sz="2800" kern="0" dirty="0">
                <a:solidFill>
                  <a:prstClr val="black"/>
                </a:solidFill>
                <a:ea typeface="ＭＳ Ｐゴシック" panose="020B0600070205080204" pitchFamily="34" charset="-128"/>
              </a:rPr>
              <a:t>Suppose that Host A has received one segment from Host B containing bytes 0 through 535 and another segment containing bytes 900 through 1,000. For some reason Host A has not yet received bytes 536 through 899. </a:t>
            </a:r>
          </a:p>
          <a:p>
            <a:pPr marL="635000" lvl="1" indent="-277813">
              <a:defRPr/>
            </a:pPr>
            <a:r>
              <a:rPr lang="en-US" altLang="en-US" sz="2800" kern="0" dirty="0">
                <a:solidFill>
                  <a:prstClr val="black"/>
                </a:solidFill>
                <a:ea typeface="ＭＳ Ｐゴシック" panose="020B0600070205080204" pitchFamily="34" charset="-128"/>
              </a:rPr>
              <a:t>In this example, Host A is still waiting for byte 536 (and beyond) in order to re-create B’s data stream. Thus, A’s next segment to B will contain 536 in the </a:t>
            </a:r>
            <a:r>
              <a:rPr lang="en-US" altLang="en-US" sz="2800" b="1" kern="0" dirty="0">
                <a:solidFill>
                  <a:prstClr val="black"/>
                </a:solidFill>
                <a:ea typeface="ＭＳ Ｐゴシック" panose="020B0600070205080204" pitchFamily="34" charset="-128"/>
              </a:rPr>
              <a:t>acknowledgment number</a:t>
            </a:r>
            <a:r>
              <a:rPr lang="en-US" altLang="en-US" sz="2800" kern="0" dirty="0">
                <a:solidFill>
                  <a:prstClr val="black"/>
                </a:solidFill>
                <a:ea typeface="ＭＳ Ｐゴシック" panose="020B0600070205080204" pitchFamily="34" charset="-128"/>
              </a:rPr>
              <a:t> field. </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242057918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timeout/retransmit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sym typeface="Wingdings" panose="05000000000000000000" pitchFamily="2" charset="2"/>
              </a:rPr>
              <a:t> </a:t>
            </a:r>
            <a:r>
              <a:rPr kumimoji="0" lang="en-US" altLang="en-US" sz="2400" b="0" i="1"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sym typeface="Wingdings" panose="05000000000000000000" pitchFamily="2" charset="2"/>
              </a:rPr>
              <a:t>EstimatedRTT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3548138" cy="40756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lang="en-US" sz="2400" dirty="0">
              <a:solidFill>
                <a:srgbClr val="000000"/>
              </a:solidFill>
              <a:latin typeface="Calibri" panose="020F0502020204030204"/>
              <a:ea typeface="ＭＳ Ｐゴシック" charset="0"/>
            </a:endParaRPr>
          </a:p>
          <a:p>
            <a:pPr marL="292100" lvl="0" indent="-2921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NOTE: </a:t>
            </a:r>
            <a:r>
              <a:rPr lang="en-US" sz="2400" i="1" dirty="0" err="1">
                <a:solidFill>
                  <a:srgbClr val="000000"/>
                </a:solidFill>
                <a:ea typeface="ＭＳ Ｐゴシック" charset="0"/>
              </a:rPr>
              <a:t>EstimatedRTT</a:t>
            </a:r>
            <a:r>
              <a:rPr lang="en-US" sz="2400" dirty="0">
                <a:solidFill>
                  <a:srgbClr val="000000"/>
                </a:solidFill>
                <a:ea typeface="ＭＳ Ｐゴシック" charset="0"/>
              </a:rPr>
              <a:t> is a weighted average of the </a:t>
            </a:r>
            <a:r>
              <a:rPr lang="en-US" sz="2400" i="1" dirty="0" err="1">
                <a:solidFill>
                  <a:srgbClr val="000000"/>
                </a:solidFill>
                <a:ea typeface="ＭＳ Ｐゴシック" charset="0"/>
              </a:rPr>
              <a:t>SampleRTT</a:t>
            </a:r>
            <a:r>
              <a:rPr lang="en-US" sz="2400" dirty="0">
                <a:solidFill>
                  <a:srgbClr val="000000"/>
                </a:solidFill>
                <a:ea typeface="ＭＳ Ｐゴシック" charset="0"/>
              </a:rPr>
              <a:t> values.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1708482"/>
            <a:ext cx="7118278" cy="5027253"/>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02996" y="503888"/>
            <a:ext cx="11393310" cy="1284294"/>
          </a:xfrm>
        </p:spPr>
        <p:txBody>
          <a:bodyPr>
            <a:normAutofit fontScale="90000"/>
          </a:bodyPr>
          <a:lstStyle/>
          <a:p>
            <a:r>
              <a:rPr lang="en-US" sz="4800" dirty="0"/>
              <a:t>Next: </a:t>
            </a:r>
            <a:br>
              <a:rPr lang="en-US" sz="4800" dirty="0"/>
            </a:br>
            <a:r>
              <a:rPr lang="en-US" sz="4800" dirty="0"/>
              <a:t>Determine the </a:t>
            </a:r>
            <a:r>
              <a:rPr lang="en-US" sz="4800" i="1" dirty="0"/>
              <a:t>Retransmission Timeout Interval</a:t>
            </a:r>
            <a:endParaRPr lang="en-US" sz="4400" b="0" dirty="0"/>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dirty="0"/>
          </a:p>
        </p:txBody>
      </p:sp>
      <p:sp>
        <p:nvSpPr>
          <p:cNvPr id="10" name="Rectangle 3">
            <a:extLst>
              <a:ext uri="{FF2B5EF4-FFF2-40B4-BE49-F238E27FC236}">
                <a16:creationId xmlns:a16="http://schemas.microsoft.com/office/drawing/2014/main" id="{93E50F9F-34A2-434D-9CCF-7D058EEE958D}"/>
              </a:ext>
            </a:extLst>
          </p:cNvPr>
          <p:cNvSpPr txBox="1">
            <a:spLocks noChangeArrowheads="1"/>
          </p:cNvSpPr>
          <p:nvPr/>
        </p:nvSpPr>
        <p:spPr>
          <a:xfrm>
            <a:off x="702995" y="2225841"/>
            <a:ext cx="9776509" cy="42105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5600" indent="-342900">
              <a:defRPr/>
            </a:pPr>
            <a:r>
              <a:rPr lang="en-US" sz="2400" dirty="0">
                <a:solidFill>
                  <a:prstClr val="black"/>
                </a:solidFill>
              </a:rPr>
              <a:t>The interval should be greater than or equal to </a:t>
            </a:r>
            <a:r>
              <a:rPr lang="en-US" sz="2400" i="1" dirty="0" err="1">
                <a:solidFill>
                  <a:prstClr val="black"/>
                </a:solidFill>
              </a:rPr>
              <a:t>EstimatedRTT</a:t>
            </a:r>
            <a:r>
              <a:rPr lang="en-US" sz="2400" dirty="0">
                <a:solidFill>
                  <a:prstClr val="black"/>
                </a:solidFill>
              </a:rPr>
              <a:t>.</a:t>
            </a:r>
          </a:p>
          <a:p>
            <a:pPr marL="355600" indent="-342900">
              <a:defRPr/>
            </a:pPr>
            <a:r>
              <a:rPr lang="en-US" sz="2400" dirty="0">
                <a:solidFill>
                  <a:prstClr val="black"/>
                </a:solidFill>
              </a:rPr>
              <a:t>But the timeout interval should not be too much larger than </a:t>
            </a:r>
            <a:r>
              <a:rPr lang="en-US" sz="2400" dirty="0" err="1">
                <a:solidFill>
                  <a:prstClr val="black"/>
                </a:solidFill>
              </a:rPr>
              <a:t>EstimatedRTT</a:t>
            </a:r>
            <a:r>
              <a:rPr lang="en-US" sz="2400" dirty="0">
                <a:solidFill>
                  <a:prstClr val="black"/>
                </a:solidFill>
              </a:rPr>
              <a:t> (when a segment is lost, TCP would not quickly retransmit the segment, leading to large data transfer delays)</a:t>
            </a:r>
          </a:p>
          <a:p>
            <a:pPr marL="355600" indent="-342900">
              <a:defRPr/>
            </a:pPr>
            <a:r>
              <a:rPr lang="en-US" sz="2400" dirty="0">
                <a:solidFill>
                  <a:prstClr val="black"/>
                </a:solidFill>
              </a:rPr>
              <a:t>desirable to set the timeout equal to the </a:t>
            </a:r>
            <a:r>
              <a:rPr lang="en-US" sz="2400" i="1" dirty="0" err="1">
                <a:solidFill>
                  <a:prstClr val="black"/>
                </a:solidFill>
              </a:rPr>
              <a:t>EstimatedRTT</a:t>
            </a:r>
            <a:r>
              <a:rPr lang="en-US" sz="2400" dirty="0">
                <a:solidFill>
                  <a:prstClr val="black"/>
                </a:solidFill>
              </a:rPr>
              <a:t> plus some margin</a:t>
            </a:r>
          </a:p>
          <a:p>
            <a:pPr marL="355600" indent="-342900">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074657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960042"/>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324493"/>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3487576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 </a:t>
            </a:r>
            <a:r>
              <a:rPr lang="en-US" sz="2400" dirty="0"/>
              <a:t>(Table 3.2)</a:t>
            </a:r>
            <a:endParaRPr lang="en-US" sz="440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4"/>
          </p:nvPr>
        </p:nvSpPr>
        <p:spPr/>
        <p:txBody>
          <a:bodyPr/>
          <a:lstStyle/>
          <a:p>
            <a:r>
              <a:rPr lang="en-US"/>
              <a:t>Transport Layer: 3-</a:t>
            </a:r>
            <a:fld id="{C4204591-24BD-A542-B9D5-F8D8A88D2FEE}" type="slidenum">
              <a:rPr lang="en-US" smtClean="0"/>
              <a:pPr/>
              <a:t>90</a:t>
            </a:fld>
            <a:endParaRPr lang="en-US" dirty="0"/>
          </a:p>
        </p:txBody>
      </p:sp>
      <p:pic>
        <p:nvPicPr>
          <p:cNvPr id="6" name="Picture 5"/>
          <p:cNvPicPr>
            <a:picLocks noChangeAspect="1"/>
          </p:cNvPicPr>
          <p:nvPr/>
        </p:nvPicPr>
        <p:blipFill>
          <a:blip r:embed="rId2"/>
          <a:stretch>
            <a:fillRect/>
          </a:stretch>
        </p:blipFill>
        <p:spPr>
          <a:xfrm>
            <a:off x="2059716" y="0"/>
            <a:ext cx="8132034" cy="6808214"/>
          </a:xfrm>
          <a:prstGeom prst="rect">
            <a:avLst/>
          </a:prstGeom>
        </p:spPr>
      </p:pic>
    </p:spTree>
    <p:extLst>
      <p:ext uri="{BB962C8B-B14F-4D97-AF65-F5344CB8AC3E}">
        <p14:creationId xmlns:p14="http://schemas.microsoft.com/office/powerpoint/2010/main" val="420487097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94</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1C91426B-9BC8-44F0-827F-B1F464C34C9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9AA53C7-D5E2-4D11-A0B7-CA96589B3811}">
  <ds:schemaRefs>
    <ds:schemaRef ds:uri="http://schemas.microsoft.com/sharepoint/v3/contenttype/forms"/>
  </ds:schemaRefs>
</ds:datastoreItem>
</file>

<file path=customXml/itemProps3.xml><?xml version="1.0" encoding="utf-8"?>
<ds:datastoreItem xmlns:ds="http://schemas.openxmlformats.org/officeDocument/2006/customXml" ds:itemID="{37E8D345-2B0B-4A20-974C-3A569726B2D7}">
  <ds:schemaRefs>
    <ds:schemaRef ds:uri="http://schemas.microsoft.com/office/2006/metadata/properties"/>
    <ds:schemaRef ds:uri="http://purl.org/dc/terms/"/>
    <ds:schemaRef ds:uri="http://schemas.microsoft.com/office/2006/documentManagement/types"/>
    <ds:schemaRef ds:uri="http://schemas.openxmlformats.org/package/2006/metadata/core-properties"/>
    <ds:schemaRef ds:uri="http://schemas.microsoft.com/office/infopath/2007/PartnerControls"/>
    <ds:schemaRef ds:uri="http://purl.org/dc/elements/1.1/"/>
    <ds:schemaRef ds:uri="00a6824a-5175-474a-91df-dfffe83c6e6e"/>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10305</TotalTime>
  <Words>16697</Words>
  <Application>Microsoft Office PowerPoint</Application>
  <PresentationFormat>Widescreen</PresentationFormat>
  <Paragraphs>3413</Paragraphs>
  <Slides>163</Slides>
  <Notes>159</Notes>
  <HiddenSlides>0</HiddenSlides>
  <MMClips>0</MMClips>
  <ScaleCrop>false</ScaleCrop>
  <HeadingPairs>
    <vt:vector size="8" baseType="variant">
      <vt:variant>
        <vt:lpstr>Fonts Used</vt:lpstr>
      </vt:variant>
      <vt:variant>
        <vt:i4>17</vt:i4>
      </vt:variant>
      <vt:variant>
        <vt:lpstr>Theme</vt:lpstr>
      </vt:variant>
      <vt:variant>
        <vt:i4>1</vt:i4>
      </vt:variant>
      <vt:variant>
        <vt:lpstr>Embedded OLE Servers</vt:lpstr>
      </vt:variant>
      <vt:variant>
        <vt:i4>1</vt:i4>
      </vt:variant>
      <vt:variant>
        <vt:lpstr>Slide Titles</vt:lpstr>
      </vt:variant>
      <vt:variant>
        <vt:i4>163</vt:i4>
      </vt:variant>
    </vt:vector>
  </HeadingPairs>
  <TitlesOfParts>
    <vt:vector size="182" baseType="lpstr">
      <vt:lpstr>Courier</vt:lpstr>
      <vt:lpstr>Courier Std</vt:lpstr>
      <vt:lpstr>MS Mincho</vt:lpstr>
      <vt:lpstr>ＭＳ Ｐゴシック</vt:lpstr>
      <vt:lpstr>ＭＳ Ｐゴシック</vt:lpstr>
      <vt:lpstr>Arial</vt:lpstr>
      <vt:lpstr>Arial Narrow</vt:lpstr>
      <vt:lpstr>Calibri</vt:lpstr>
      <vt:lpstr>Calibri Light</vt:lpstr>
      <vt:lpstr>Comic Sans MS</vt:lpstr>
      <vt:lpstr>Courier New</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PowerPoint Presentation</vt:lpstr>
      <vt:lpstr>TCP sequence numbers, ACKs</vt:lpstr>
      <vt:lpstr>TCP sequence numbers, ACKs - TELNET case study</vt:lpstr>
      <vt:lpstr>TCP sequence numbers, ACKs</vt:lpstr>
      <vt:lpstr>TCP sequence numbers, ACKs</vt:lpstr>
      <vt:lpstr>TCP round trip time, timeout/retransmit</vt:lpstr>
      <vt:lpstr>TCP round trip time, timeout</vt:lpstr>
      <vt:lpstr>Next:  Determine the Retransmission Timeout Interval</vt:lpstr>
      <vt:lpstr>TCP round trip time, timeout</vt:lpstr>
      <vt:lpstr>TCP Sender (simplified)</vt:lpstr>
      <vt:lpstr>TCP Receiver: ACK generation [RFC 5681] (Table 3.2)</vt:lpstr>
      <vt:lpstr>PowerPoint Presentation</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PowerPoint Presentation</vt:lpstr>
      <vt:lpstr>Attacks at TCP’s 3-way Handshake</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details</vt:lpstr>
      <vt:lpstr>Q1: How does a TCP sender perceives that there is congestion on the path between itself and the destination?</vt:lpstr>
      <vt:lpstr>Q2: How does a TCP sender control the rate at which it should send?</vt:lpstr>
      <vt:lpstr>Q3: How does a TCP sender determine the rate at which it should send?</vt:lpstr>
      <vt:lpstr>TCP congestion-control algorithm</vt:lpstr>
      <vt:lpstr>TCP slow start </vt:lpstr>
      <vt:lpstr>TCP: from slow start to congestion avoidance</vt:lpstr>
      <vt:lpstr>TCP: from slow start to congestion avoidance</vt:lpstr>
      <vt:lpstr>Summary: TCP congestion control</vt:lpstr>
      <vt:lpstr>TCP: from slow start to congestion avoidance</vt:lpstr>
      <vt:lpstr>PowerPoint Presentation</vt:lpstr>
      <vt:lpstr>TCP congestion control: AIMD</vt:lpstr>
      <vt:lpstr>TCP AIMD: more</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465</cp:revision>
  <dcterms:created xsi:type="dcterms:W3CDTF">2020-01-18T07:24:59Z</dcterms:created>
  <dcterms:modified xsi:type="dcterms:W3CDTF">2024-10-30T01:46:41Z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