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0" r:id="rId1"/>
    <p:sldMasterId id="2147483651" r:id="rId2"/>
    <p:sldMasterId id="2147483652" r:id="rId3"/>
    <p:sldMasterId id="2147483653" r:id="rId4"/>
    <p:sldMasterId id="2147483654" r:id="rId5"/>
    <p:sldMasterId id="2147483655" r:id="rId6"/>
    <p:sldMasterId id="2147483656" r:id="rId7"/>
    <p:sldMasterId id="2147483657" r:id="rId8"/>
    <p:sldMasterId id="2147483658" r:id="rId9"/>
    <p:sldMasterId id="2147483659" r:id="rId10"/>
    <p:sldMasterId id="2147483660" r:id="rId11"/>
    <p:sldMasterId id="2147483805" r:id="rId12"/>
  </p:sldMasterIdLst>
  <p:notesMasterIdLst>
    <p:notesMasterId r:id="rId60"/>
  </p:notesMasterIdLst>
  <p:sldIdLst>
    <p:sldId id="257" r:id="rId13"/>
    <p:sldId id="259" r:id="rId14"/>
    <p:sldId id="260" r:id="rId15"/>
    <p:sldId id="302" r:id="rId16"/>
    <p:sldId id="261" r:id="rId17"/>
    <p:sldId id="262" r:id="rId18"/>
    <p:sldId id="263" r:id="rId19"/>
    <p:sldId id="264" r:id="rId20"/>
    <p:sldId id="303" r:id="rId21"/>
    <p:sldId id="265" r:id="rId22"/>
    <p:sldId id="266" r:id="rId23"/>
    <p:sldId id="267" r:id="rId24"/>
    <p:sldId id="268" r:id="rId25"/>
    <p:sldId id="269" r:id="rId26"/>
    <p:sldId id="270" r:id="rId27"/>
    <p:sldId id="271" r:id="rId28"/>
    <p:sldId id="272" r:id="rId29"/>
    <p:sldId id="273" r:id="rId30"/>
    <p:sldId id="274" r:id="rId31"/>
    <p:sldId id="298" r:id="rId32"/>
    <p:sldId id="299" r:id="rId33"/>
    <p:sldId id="300" r:id="rId34"/>
    <p:sldId id="301" r:id="rId35"/>
    <p:sldId id="275" r:id="rId36"/>
    <p:sldId id="276" r:id="rId37"/>
    <p:sldId id="277" r:id="rId38"/>
    <p:sldId id="278" r:id="rId39"/>
    <p:sldId id="279" r:id="rId40"/>
    <p:sldId id="280" r:id="rId41"/>
    <p:sldId id="304" r:id="rId42"/>
    <p:sldId id="281" r:id="rId43"/>
    <p:sldId id="282" r:id="rId44"/>
    <p:sldId id="283" r:id="rId45"/>
    <p:sldId id="284" r:id="rId46"/>
    <p:sldId id="285" r:id="rId47"/>
    <p:sldId id="286" r:id="rId48"/>
    <p:sldId id="287" r:id="rId49"/>
    <p:sldId id="288" r:id="rId50"/>
    <p:sldId id="289" r:id="rId51"/>
    <p:sldId id="290" r:id="rId52"/>
    <p:sldId id="291" r:id="rId53"/>
    <p:sldId id="292" r:id="rId54"/>
    <p:sldId id="293" r:id="rId55"/>
    <p:sldId id="294" r:id="rId56"/>
    <p:sldId id="295" r:id="rId57"/>
    <p:sldId id="296" r:id="rId58"/>
    <p:sldId id="297" r:id="rId59"/>
  </p:sldIdLst>
  <p:sldSz cx="13004800" cy="9753600"/>
  <p:notesSz cx="6954838" cy="93091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3000" kern="1200">
        <a:solidFill>
          <a:srgbClr val="263750"/>
        </a:solidFill>
        <a:latin typeface="Palatino" charset="0"/>
        <a:ea typeface="ヒラギノ明朝 ProN W3" charset="0"/>
        <a:cs typeface="ヒラギノ明朝 ProN W3" charset="0"/>
        <a:sym typeface="Palatino" charset="0"/>
      </a:defRPr>
    </a:lvl1pPr>
    <a:lvl2pPr marL="457200" algn="ctr" rtl="0" fontAlgn="base">
      <a:spcBef>
        <a:spcPct val="0"/>
      </a:spcBef>
      <a:spcAft>
        <a:spcPct val="0"/>
      </a:spcAft>
      <a:defRPr sz="3000" kern="1200">
        <a:solidFill>
          <a:srgbClr val="263750"/>
        </a:solidFill>
        <a:latin typeface="Palatino" charset="0"/>
        <a:ea typeface="ヒラギノ明朝 ProN W3" charset="0"/>
        <a:cs typeface="ヒラギノ明朝 ProN W3" charset="0"/>
        <a:sym typeface="Palatino" charset="0"/>
      </a:defRPr>
    </a:lvl2pPr>
    <a:lvl3pPr marL="914400" algn="ctr" rtl="0" fontAlgn="base">
      <a:spcBef>
        <a:spcPct val="0"/>
      </a:spcBef>
      <a:spcAft>
        <a:spcPct val="0"/>
      </a:spcAft>
      <a:defRPr sz="3000" kern="1200">
        <a:solidFill>
          <a:srgbClr val="263750"/>
        </a:solidFill>
        <a:latin typeface="Palatino" charset="0"/>
        <a:ea typeface="ヒラギノ明朝 ProN W3" charset="0"/>
        <a:cs typeface="ヒラギノ明朝 ProN W3" charset="0"/>
        <a:sym typeface="Palatino" charset="0"/>
      </a:defRPr>
    </a:lvl3pPr>
    <a:lvl4pPr marL="1371600" algn="ctr" rtl="0" fontAlgn="base">
      <a:spcBef>
        <a:spcPct val="0"/>
      </a:spcBef>
      <a:spcAft>
        <a:spcPct val="0"/>
      </a:spcAft>
      <a:defRPr sz="3000" kern="1200">
        <a:solidFill>
          <a:srgbClr val="263750"/>
        </a:solidFill>
        <a:latin typeface="Palatino" charset="0"/>
        <a:ea typeface="ヒラギノ明朝 ProN W3" charset="0"/>
        <a:cs typeface="ヒラギノ明朝 ProN W3" charset="0"/>
        <a:sym typeface="Palatino" charset="0"/>
      </a:defRPr>
    </a:lvl4pPr>
    <a:lvl5pPr marL="1828800" algn="ctr" rtl="0" fontAlgn="base">
      <a:spcBef>
        <a:spcPct val="0"/>
      </a:spcBef>
      <a:spcAft>
        <a:spcPct val="0"/>
      </a:spcAft>
      <a:defRPr sz="3000" kern="1200">
        <a:solidFill>
          <a:srgbClr val="263750"/>
        </a:solidFill>
        <a:latin typeface="Palatino" charset="0"/>
        <a:ea typeface="ヒラギノ明朝 ProN W3" charset="0"/>
        <a:cs typeface="ヒラギノ明朝 ProN W3" charset="0"/>
        <a:sym typeface="Palatino" charset="0"/>
      </a:defRPr>
    </a:lvl5pPr>
    <a:lvl6pPr marL="2286000" algn="l" defTabSz="457200" rtl="0" eaLnBrk="1" latinLnBrk="0" hangingPunct="1">
      <a:defRPr sz="3000" kern="1200">
        <a:solidFill>
          <a:srgbClr val="263750"/>
        </a:solidFill>
        <a:latin typeface="Palatino" charset="0"/>
        <a:ea typeface="ヒラギノ明朝 ProN W3" charset="0"/>
        <a:cs typeface="ヒラギノ明朝 ProN W3" charset="0"/>
        <a:sym typeface="Palatino" charset="0"/>
      </a:defRPr>
    </a:lvl6pPr>
    <a:lvl7pPr marL="2743200" algn="l" defTabSz="457200" rtl="0" eaLnBrk="1" latinLnBrk="0" hangingPunct="1">
      <a:defRPr sz="3000" kern="1200">
        <a:solidFill>
          <a:srgbClr val="263750"/>
        </a:solidFill>
        <a:latin typeface="Palatino" charset="0"/>
        <a:ea typeface="ヒラギノ明朝 ProN W3" charset="0"/>
        <a:cs typeface="ヒラギノ明朝 ProN W3" charset="0"/>
        <a:sym typeface="Palatino" charset="0"/>
      </a:defRPr>
    </a:lvl7pPr>
    <a:lvl8pPr marL="3200400" algn="l" defTabSz="457200" rtl="0" eaLnBrk="1" latinLnBrk="0" hangingPunct="1">
      <a:defRPr sz="3000" kern="1200">
        <a:solidFill>
          <a:srgbClr val="263750"/>
        </a:solidFill>
        <a:latin typeface="Palatino" charset="0"/>
        <a:ea typeface="ヒラギノ明朝 ProN W3" charset="0"/>
        <a:cs typeface="ヒラギノ明朝 ProN W3" charset="0"/>
        <a:sym typeface="Palatino" charset="0"/>
      </a:defRPr>
    </a:lvl8pPr>
    <a:lvl9pPr marL="3657600" algn="l" defTabSz="457200" rtl="0" eaLnBrk="1" latinLnBrk="0" hangingPunct="1">
      <a:defRPr sz="3000" kern="1200">
        <a:solidFill>
          <a:srgbClr val="263750"/>
        </a:solidFill>
        <a:latin typeface="Palatino" charset="0"/>
        <a:ea typeface="ヒラギノ明朝 ProN W3" charset="0"/>
        <a:cs typeface="ヒラギノ明朝 ProN W3" charset="0"/>
        <a:sym typeface="Palatino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71A9"/>
    <a:srgbClr val="4A71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41" autoAdjust="0"/>
    <p:restoredTop sz="99857" autoAdjust="0"/>
  </p:normalViewPr>
  <p:slideViewPr>
    <p:cSldViewPr>
      <p:cViewPr varScale="1">
        <p:scale>
          <a:sx n="60" d="100"/>
          <a:sy n="60" d="100"/>
        </p:scale>
        <p:origin x="1301" y="38"/>
      </p:cViewPr>
      <p:guideLst>
        <p:guide orient="horz" pos="3072"/>
        <p:guide pos="4096"/>
      </p:guideLst>
    </p:cSldViewPr>
  </p:slideViewPr>
  <p:outlineViewPr>
    <p:cViewPr>
      <p:scale>
        <a:sx n="33" d="100"/>
        <a:sy n="33" d="100"/>
      </p:scale>
      <p:origin x="24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  <p:sld r:id="rId24" collapse="1"/>
      <p:sld r:id="rId25" collapse="1"/>
      <p:sld r:id="rId26" collapse="1"/>
      <p:sld r:id="rId27" collapse="1"/>
      <p:sld r:id="rId28" collapse="1"/>
      <p:sld r:id="rId29" collapse="1"/>
      <p:sld r:id="rId30" collapse="1"/>
      <p:sld r:id="rId31" collapse="1"/>
      <p:sld r:id="rId32" collapse="1"/>
      <p:sld r:id="rId33" collapse="1"/>
      <p:sld r:id="rId34" collapse="1"/>
      <p:sld r:id="rId35" collapse="1"/>
      <p:sld r:id="rId36" collapse="1"/>
      <p:sld r:id="rId37" collapse="1"/>
      <p:sld r:id="rId38" collapse="1"/>
      <p:sld r:id="rId39" collapse="1"/>
      <p:sld r:id="rId40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slide" Target="slides/slide27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slide" Target="slides/slide30.xml"/><Relationship Id="rId47" Type="http://schemas.openxmlformats.org/officeDocument/2006/relationships/slide" Target="slides/slide35.xml"/><Relationship Id="rId50" Type="http://schemas.openxmlformats.org/officeDocument/2006/relationships/slide" Target="slides/slide38.xml"/><Relationship Id="rId55" Type="http://schemas.openxmlformats.org/officeDocument/2006/relationships/slide" Target="slides/slide43.xml"/><Relationship Id="rId63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9" Type="http://schemas.openxmlformats.org/officeDocument/2006/relationships/slide" Target="slides/slide17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slide" Target="slides/slide33.xml"/><Relationship Id="rId53" Type="http://schemas.openxmlformats.org/officeDocument/2006/relationships/slide" Target="slides/slide41.xml"/><Relationship Id="rId58" Type="http://schemas.openxmlformats.org/officeDocument/2006/relationships/slide" Target="slides/slide46.xml"/><Relationship Id="rId5" Type="http://schemas.openxmlformats.org/officeDocument/2006/relationships/slideMaster" Target="slideMasters/slideMaster5.xml"/><Relationship Id="rId61" Type="http://schemas.openxmlformats.org/officeDocument/2006/relationships/presProps" Target="presProps.xml"/><Relationship Id="rId19" Type="http://schemas.openxmlformats.org/officeDocument/2006/relationships/slide" Target="slides/slide7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slide" Target="slides/slide31.xml"/><Relationship Id="rId48" Type="http://schemas.openxmlformats.org/officeDocument/2006/relationships/slide" Target="slides/slide36.xml"/><Relationship Id="rId56" Type="http://schemas.openxmlformats.org/officeDocument/2006/relationships/slide" Target="slides/slide44.xml"/><Relationship Id="rId64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9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slide" Target="slides/slide34.xml"/><Relationship Id="rId59" Type="http://schemas.openxmlformats.org/officeDocument/2006/relationships/slide" Target="slides/slide47.xml"/><Relationship Id="rId20" Type="http://schemas.openxmlformats.org/officeDocument/2006/relationships/slide" Target="slides/slide8.xml"/><Relationship Id="rId41" Type="http://schemas.openxmlformats.org/officeDocument/2006/relationships/slide" Target="slides/slide29.xml"/><Relationship Id="rId54" Type="http://schemas.openxmlformats.org/officeDocument/2006/relationships/slide" Target="slides/slide42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49" Type="http://schemas.openxmlformats.org/officeDocument/2006/relationships/slide" Target="slides/slide37.xml"/><Relationship Id="rId57" Type="http://schemas.openxmlformats.org/officeDocument/2006/relationships/slide" Target="slides/slide45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9.xml"/><Relationship Id="rId44" Type="http://schemas.openxmlformats.org/officeDocument/2006/relationships/slide" Target="slides/slide32.xml"/><Relationship Id="rId52" Type="http://schemas.openxmlformats.org/officeDocument/2006/relationships/slide" Target="slides/slide40.xml"/><Relationship Id="rId60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/Relationships>
</file>

<file path=ppt/_rels/viewProps.xml.rels><?xml version="1.0" encoding="UTF-8" standalone="yes"?>
<Relationships xmlns="http://schemas.openxmlformats.org/package/2006/relationships"><Relationship Id="rId13" Type="http://schemas.openxmlformats.org/officeDocument/2006/relationships/slide" Target="slides/slide14.xml"/><Relationship Id="rId18" Type="http://schemas.openxmlformats.org/officeDocument/2006/relationships/slide" Target="slides/slide19.xml"/><Relationship Id="rId26" Type="http://schemas.openxmlformats.org/officeDocument/2006/relationships/slide" Target="slides/slide33.xml"/><Relationship Id="rId39" Type="http://schemas.openxmlformats.org/officeDocument/2006/relationships/slide" Target="slides/slide46.xml"/><Relationship Id="rId21" Type="http://schemas.openxmlformats.org/officeDocument/2006/relationships/slide" Target="slides/slide26.xml"/><Relationship Id="rId34" Type="http://schemas.openxmlformats.org/officeDocument/2006/relationships/slide" Target="slides/slide41.xml"/><Relationship Id="rId7" Type="http://schemas.openxmlformats.org/officeDocument/2006/relationships/slide" Target="slides/slide8.xml"/><Relationship Id="rId12" Type="http://schemas.openxmlformats.org/officeDocument/2006/relationships/slide" Target="slides/slide13.xml"/><Relationship Id="rId17" Type="http://schemas.openxmlformats.org/officeDocument/2006/relationships/slide" Target="slides/slide18.xml"/><Relationship Id="rId25" Type="http://schemas.openxmlformats.org/officeDocument/2006/relationships/slide" Target="slides/slide32.xml"/><Relationship Id="rId33" Type="http://schemas.openxmlformats.org/officeDocument/2006/relationships/slide" Target="slides/slide40.xml"/><Relationship Id="rId38" Type="http://schemas.openxmlformats.org/officeDocument/2006/relationships/slide" Target="slides/slide45.xml"/><Relationship Id="rId2" Type="http://schemas.openxmlformats.org/officeDocument/2006/relationships/slide" Target="slides/slide2.xml"/><Relationship Id="rId16" Type="http://schemas.openxmlformats.org/officeDocument/2006/relationships/slide" Target="slides/slide17.xml"/><Relationship Id="rId20" Type="http://schemas.openxmlformats.org/officeDocument/2006/relationships/slide" Target="slides/slide25.xml"/><Relationship Id="rId29" Type="http://schemas.openxmlformats.org/officeDocument/2006/relationships/slide" Target="slides/slide36.xml"/><Relationship Id="rId1" Type="http://schemas.openxmlformats.org/officeDocument/2006/relationships/slide" Target="slides/slide1.xml"/><Relationship Id="rId6" Type="http://schemas.openxmlformats.org/officeDocument/2006/relationships/slide" Target="slides/slide7.xml"/><Relationship Id="rId11" Type="http://schemas.openxmlformats.org/officeDocument/2006/relationships/slide" Target="slides/slide12.xml"/><Relationship Id="rId24" Type="http://schemas.openxmlformats.org/officeDocument/2006/relationships/slide" Target="slides/slide31.xml"/><Relationship Id="rId32" Type="http://schemas.openxmlformats.org/officeDocument/2006/relationships/slide" Target="slides/slide39.xml"/><Relationship Id="rId37" Type="http://schemas.openxmlformats.org/officeDocument/2006/relationships/slide" Target="slides/slide44.xml"/><Relationship Id="rId40" Type="http://schemas.openxmlformats.org/officeDocument/2006/relationships/slide" Target="slides/slide47.xml"/><Relationship Id="rId5" Type="http://schemas.openxmlformats.org/officeDocument/2006/relationships/slide" Target="slides/slide6.xml"/><Relationship Id="rId15" Type="http://schemas.openxmlformats.org/officeDocument/2006/relationships/slide" Target="slides/slide16.xml"/><Relationship Id="rId23" Type="http://schemas.openxmlformats.org/officeDocument/2006/relationships/slide" Target="slides/slide28.xml"/><Relationship Id="rId28" Type="http://schemas.openxmlformats.org/officeDocument/2006/relationships/slide" Target="slides/slide35.xml"/><Relationship Id="rId36" Type="http://schemas.openxmlformats.org/officeDocument/2006/relationships/slide" Target="slides/slide43.xml"/><Relationship Id="rId10" Type="http://schemas.openxmlformats.org/officeDocument/2006/relationships/slide" Target="slides/slide11.xml"/><Relationship Id="rId19" Type="http://schemas.openxmlformats.org/officeDocument/2006/relationships/slide" Target="slides/slide24.xml"/><Relationship Id="rId31" Type="http://schemas.openxmlformats.org/officeDocument/2006/relationships/slide" Target="slides/slide38.xml"/><Relationship Id="rId4" Type="http://schemas.openxmlformats.org/officeDocument/2006/relationships/slide" Target="slides/slide5.xml"/><Relationship Id="rId9" Type="http://schemas.openxmlformats.org/officeDocument/2006/relationships/slide" Target="slides/slide10.xml"/><Relationship Id="rId14" Type="http://schemas.openxmlformats.org/officeDocument/2006/relationships/slide" Target="slides/slide15.xml"/><Relationship Id="rId22" Type="http://schemas.openxmlformats.org/officeDocument/2006/relationships/slide" Target="slides/slide27.xml"/><Relationship Id="rId27" Type="http://schemas.openxmlformats.org/officeDocument/2006/relationships/slide" Target="slides/slide34.xml"/><Relationship Id="rId30" Type="http://schemas.openxmlformats.org/officeDocument/2006/relationships/slide" Target="slides/slide37.xml"/><Relationship Id="rId35" Type="http://schemas.openxmlformats.org/officeDocument/2006/relationships/slide" Target="slides/slide42.xml"/><Relationship Id="rId8" Type="http://schemas.openxmlformats.org/officeDocument/2006/relationships/slide" Target="slides/slide9.xml"/><Relationship Id="rId3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>
                <a:latin typeface="Book Antiqua"/>
              </a:defRPr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39466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>
                <a:latin typeface="Book Antiqua"/>
              </a:defRPr>
            </a:lvl1pPr>
          </a:lstStyle>
          <a:p>
            <a:fld id="{05AFFF79-1A24-41D9-8092-3A68E07DC279}" type="datetimeFigureOut">
              <a:rPr lang="fr-FR" smtClean="0"/>
              <a:pPr/>
              <a:t>27/02/2020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8500"/>
            <a:ext cx="4652962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30" tIns="46465" rIns="92930" bIns="46465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95484" y="4421823"/>
            <a:ext cx="5563870" cy="4189095"/>
          </a:xfrm>
          <a:prstGeom prst="rect">
            <a:avLst/>
          </a:prstGeom>
        </p:spPr>
        <p:txBody>
          <a:bodyPr vert="horz" lIns="92930" tIns="46465" rIns="92930" bIns="46465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>
                <a:latin typeface="Book Antiqua"/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39466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>
                <a:latin typeface="Book Antiqua"/>
              </a:defRPr>
            </a:lvl1pPr>
          </a:lstStyle>
          <a:p>
            <a:fld id="{12A7CF19-0743-4A13-8FDB-1651668ABCF5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36562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-46038"/>
            <a:ext cx="4595812" cy="3448051"/>
          </a:xfrm>
          <a:ln cap="flat"/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5720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>
                <a:latin typeface="Book Antiqua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CA" dirty="0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74BEE10-C28D-F444-9256-6B2F5EE4C75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16177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Book Antiqua"/>
              </a:defRPr>
            </a:lvl1pPr>
            <a:lvl2pPr>
              <a:defRPr>
                <a:latin typeface="Book Antiqua"/>
              </a:defRPr>
            </a:lvl2pPr>
            <a:lvl3pPr>
              <a:defRPr>
                <a:latin typeface="Book Antiqua"/>
              </a:defRPr>
            </a:lvl3pPr>
            <a:lvl4pPr>
              <a:defRPr>
                <a:latin typeface="Book Antiqua"/>
              </a:defRPr>
            </a:lvl4pPr>
            <a:lvl5pPr>
              <a:defRPr>
                <a:latin typeface="Book Antiqua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739504E-9DE5-354B-8400-AEDA8DB9CFD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462994"/>
      </p:ext>
    </p:extLst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>
                <a:latin typeface="Book Antiqua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CA" dirty="0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E9CCDB8-1B01-814D-8D00-9B583EBA5A7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37927"/>
      </p:ext>
    </p:extLst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>
            <a:lvl1pPr>
              <a:defRPr>
                <a:latin typeface="Book Antiqua"/>
              </a:defRPr>
            </a:lvl1pPr>
            <a:lvl2pPr>
              <a:defRPr>
                <a:latin typeface="Book Antiqua"/>
              </a:defRPr>
            </a:lvl2pPr>
            <a:lvl3pPr>
              <a:defRPr>
                <a:latin typeface="Book Antiqua"/>
              </a:defRPr>
            </a:lvl3pPr>
            <a:lvl4pPr>
              <a:defRPr>
                <a:latin typeface="Book Antiqua"/>
              </a:defRPr>
            </a:lvl4pPr>
            <a:lvl5pPr>
              <a:defRPr>
                <a:latin typeface="Book Antiqua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95F3484-453F-C54E-9B6C-E895D13F008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300962"/>
      </p:ext>
    </p:extLst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>
                <a:latin typeface="Book Antiqua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DA0654C-38F8-804A-AC9E-A187F26DCE6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286504"/>
      </p:ext>
    </p:extLst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>
                <a:latin typeface="Book Antiqua"/>
              </a:defRPr>
            </a:lvl1pPr>
            <a:lvl2pPr>
              <a:defRPr sz="2400">
                <a:latin typeface="Book Antiqua"/>
              </a:defRPr>
            </a:lvl2pPr>
            <a:lvl3pPr>
              <a:defRPr sz="2000">
                <a:latin typeface="Book Antiqua"/>
              </a:defRPr>
            </a:lvl3pPr>
            <a:lvl4pPr>
              <a:defRPr sz="1800">
                <a:latin typeface="Book Antiqua"/>
              </a:defRPr>
            </a:lvl4pPr>
            <a:lvl5pPr>
              <a:defRPr sz="1800">
                <a:latin typeface="Book Antiqu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>
                <a:latin typeface="Book Antiqua"/>
              </a:defRPr>
            </a:lvl1pPr>
            <a:lvl2pPr>
              <a:defRPr sz="2400">
                <a:latin typeface="Book Antiqua"/>
              </a:defRPr>
            </a:lvl2pPr>
            <a:lvl3pPr>
              <a:defRPr sz="2000">
                <a:latin typeface="Book Antiqua"/>
              </a:defRPr>
            </a:lvl3pPr>
            <a:lvl4pPr>
              <a:defRPr sz="1800">
                <a:latin typeface="Book Antiqua"/>
              </a:defRPr>
            </a:lvl4pPr>
            <a:lvl5pPr>
              <a:defRPr sz="1800">
                <a:latin typeface="Book Antiqu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7FB848C-6132-A84E-A22C-C3435B696D4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406406"/>
      </p:ext>
    </p:extLst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>
                <a:latin typeface="Book Antiqu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>
                <a:latin typeface="Book Antiqua"/>
              </a:defRPr>
            </a:lvl1pPr>
            <a:lvl2pPr>
              <a:defRPr sz="2000">
                <a:latin typeface="Book Antiqua"/>
              </a:defRPr>
            </a:lvl2pPr>
            <a:lvl3pPr>
              <a:defRPr sz="1800">
                <a:latin typeface="Book Antiqua"/>
              </a:defRPr>
            </a:lvl3pPr>
            <a:lvl4pPr>
              <a:defRPr sz="1600">
                <a:latin typeface="Book Antiqua"/>
              </a:defRPr>
            </a:lvl4pPr>
            <a:lvl5pPr>
              <a:defRPr sz="1600">
                <a:latin typeface="Book Antiqu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>
                <a:latin typeface="Book Antiqu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>
                <a:latin typeface="Book Antiqua"/>
              </a:defRPr>
            </a:lvl1pPr>
            <a:lvl2pPr>
              <a:defRPr sz="2000">
                <a:latin typeface="Book Antiqua"/>
              </a:defRPr>
            </a:lvl2pPr>
            <a:lvl3pPr>
              <a:defRPr sz="1800">
                <a:latin typeface="Book Antiqua"/>
              </a:defRPr>
            </a:lvl3pPr>
            <a:lvl4pPr>
              <a:defRPr sz="1600">
                <a:latin typeface="Book Antiqua"/>
              </a:defRPr>
            </a:lvl4pPr>
            <a:lvl5pPr>
              <a:defRPr sz="1600">
                <a:latin typeface="Book Antiqu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43CD11B-6D31-7940-AE2A-29A7CFB0503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93413"/>
      </p:ext>
    </p:extLst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2BC7562-2916-0142-94B6-FB5CA347633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65648"/>
      </p:ext>
    </p:extLst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72C04A3-1CAB-A741-BBA7-70F61217505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424271"/>
      </p:ext>
    </p:extLst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>
                <a:latin typeface="Book Antiqua"/>
              </a:defRPr>
            </a:lvl1pPr>
            <a:lvl2pPr>
              <a:defRPr sz="2800">
                <a:latin typeface="Book Antiqua"/>
              </a:defRPr>
            </a:lvl2pPr>
            <a:lvl3pPr>
              <a:defRPr sz="2400">
                <a:latin typeface="Book Antiqua"/>
              </a:defRPr>
            </a:lvl3pPr>
            <a:lvl4pPr>
              <a:defRPr sz="2000">
                <a:latin typeface="Book Antiqua"/>
              </a:defRPr>
            </a:lvl4pPr>
            <a:lvl5pPr>
              <a:defRPr sz="2000">
                <a:latin typeface="Book Antiqua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latin typeface="Book Antiqu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CA1805F-9654-BD46-B2A7-117803BA2BB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419496"/>
      </p:ext>
    </p:extLst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>
                <a:latin typeface="Book Antiqua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latin typeface="Book Antiqu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FFFFD4B-88A6-8B45-90F2-56A94F3CBC6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300079"/>
      </p:ext>
    </p:extLst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Book Antiqua"/>
              </a:defRPr>
            </a:lvl1pPr>
            <a:lvl2pPr>
              <a:defRPr>
                <a:latin typeface="Book Antiqua"/>
              </a:defRPr>
            </a:lvl2pPr>
            <a:lvl3pPr>
              <a:defRPr>
                <a:latin typeface="Book Antiqua"/>
              </a:defRPr>
            </a:lvl3pPr>
            <a:lvl4pPr>
              <a:defRPr>
                <a:latin typeface="Book Antiqua"/>
              </a:defRPr>
            </a:lvl4pPr>
            <a:lvl5pPr>
              <a:defRPr>
                <a:latin typeface="Book Antiqua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4E31D22-7C1E-C147-9FAA-5E45DEF4230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491397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Book Antiqua"/>
              </a:defRPr>
            </a:lvl1pPr>
            <a:lvl2pPr>
              <a:defRPr>
                <a:latin typeface="Book Antiqua"/>
              </a:defRPr>
            </a:lvl2pPr>
            <a:lvl3pPr>
              <a:defRPr>
                <a:latin typeface="Book Antiqua"/>
              </a:defRPr>
            </a:lvl3pPr>
            <a:lvl4pPr>
              <a:defRPr>
                <a:latin typeface="Book Antiqua"/>
              </a:defRPr>
            </a:lvl4pPr>
            <a:lvl5pPr>
              <a:defRPr>
                <a:latin typeface="Book Antiqua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4938872-F20F-2446-B1FA-D99240F9CB9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271754"/>
      </p:ext>
    </p:extLst>
  </p:cSld>
  <p:clrMapOvr>
    <a:masterClrMapping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Book Antiqua"/>
              </a:defRPr>
            </a:lvl1pPr>
            <a:lvl2pPr>
              <a:defRPr>
                <a:latin typeface="Book Antiqua"/>
              </a:defRPr>
            </a:lvl2pPr>
            <a:lvl3pPr>
              <a:defRPr>
                <a:latin typeface="Book Antiqua"/>
              </a:defRPr>
            </a:lvl3pPr>
            <a:lvl4pPr>
              <a:defRPr>
                <a:latin typeface="Book Antiqua"/>
              </a:defRPr>
            </a:lvl4pPr>
            <a:lvl5pPr>
              <a:defRPr>
                <a:latin typeface="Book Antiqua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9D38B7F-8344-0D40-8EF1-3862A8DF4A0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6120"/>
      </p:ext>
    </p:extLst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>
                <a:latin typeface="Book Antiqua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CA" dirty="0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5775CAA-4AFC-DC44-8D5C-DCF80609DBE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67360"/>
      </p:ext>
    </p:extLst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>
            <a:lvl1pPr>
              <a:defRPr>
                <a:latin typeface="Book Antiqua"/>
              </a:defRPr>
            </a:lvl1pPr>
            <a:lvl2pPr>
              <a:defRPr>
                <a:latin typeface="Book Antiqua"/>
              </a:defRPr>
            </a:lvl2pPr>
            <a:lvl3pPr>
              <a:defRPr>
                <a:latin typeface="Book Antiqua"/>
              </a:defRPr>
            </a:lvl3pPr>
            <a:lvl4pPr>
              <a:defRPr>
                <a:latin typeface="Book Antiqua"/>
              </a:defRPr>
            </a:lvl4pPr>
            <a:lvl5pPr>
              <a:defRPr>
                <a:latin typeface="Book Antiqua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52973E5-7442-F145-AB15-60E558D7A4F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258859"/>
      </p:ext>
    </p:extLst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>
                <a:latin typeface="Book Antiqua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9243DCD-C84D-0445-B3D7-8A972AED47D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786204"/>
      </p:ext>
    </p:extLst>
  </p:cSld>
  <p:clrMapOvr>
    <a:masterClrMapping/>
  </p:clrMapOvr>
  <p:transition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>
                <a:latin typeface="Book Antiqua"/>
              </a:defRPr>
            </a:lvl1pPr>
            <a:lvl2pPr>
              <a:defRPr sz="2400">
                <a:latin typeface="Book Antiqua"/>
              </a:defRPr>
            </a:lvl2pPr>
            <a:lvl3pPr>
              <a:defRPr sz="2000">
                <a:latin typeface="Book Antiqua"/>
              </a:defRPr>
            </a:lvl3pPr>
            <a:lvl4pPr>
              <a:defRPr sz="1800">
                <a:latin typeface="Book Antiqua"/>
              </a:defRPr>
            </a:lvl4pPr>
            <a:lvl5pPr>
              <a:defRPr sz="1800">
                <a:latin typeface="Book Antiqu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>
                <a:latin typeface="Book Antiqua"/>
              </a:defRPr>
            </a:lvl1pPr>
            <a:lvl2pPr>
              <a:defRPr sz="2400">
                <a:latin typeface="Book Antiqua"/>
              </a:defRPr>
            </a:lvl2pPr>
            <a:lvl3pPr>
              <a:defRPr sz="2000">
                <a:latin typeface="Book Antiqua"/>
              </a:defRPr>
            </a:lvl3pPr>
            <a:lvl4pPr>
              <a:defRPr sz="1800">
                <a:latin typeface="Book Antiqua"/>
              </a:defRPr>
            </a:lvl4pPr>
            <a:lvl5pPr>
              <a:defRPr sz="1800">
                <a:latin typeface="Book Antiqu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3A95CD1-F463-1542-BCB5-23E0572F646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804423"/>
      </p:ext>
    </p:extLst>
  </p:cSld>
  <p:clrMapOvr>
    <a:masterClrMapping/>
  </p:clrMapOvr>
  <p:transition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>
                <a:latin typeface="Book Antiqu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>
                <a:latin typeface="Book Antiqua"/>
              </a:defRPr>
            </a:lvl1pPr>
            <a:lvl2pPr>
              <a:defRPr sz="2000">
                <a:latin typeface="Book Antiqua"/>
              </a:defRPr>
            </a:lvl2pPr>
            <a:lvl3pPr>
              <a:defRPr sz="1800">
                <a:latin typeface="Book Antiqua"/>
              </a:defRPr>
            </a:lvl3pPr>
            <a:lvl4pPr>
              <a:defRPr sz="1600">
                <a:latin typeface="Book Antiqua"/>
              </a:defRPr>
            </a:lvl4pPr>
            <a:lvl5pPr>
              <a:defRPr sz="1600">
                <a:latin typeface="Book Antiqu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>
                <a:latin typeface="Book Antiqu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>
                <a:latin typeface="Book Antiqua"/>
              </a:defRPr>
            </a:lvl1pPr>
            <a:lvl2pPr>
              <a:defRPr sz="2000">
                <a:latin typeface="Book Antiqua"/>
              </a:defRPr>
            </a:lvl2pPr>
            <a:lvl3pPr>
              <a:defRPr sz="1800">
                <a:latin typeface="Book Antiqua"/>
              </a:defRPr>
            </a:lvl3pPr>
            <a:lvl4pPr>
              <a:defRPr sz="1600">
                <a:latin typeface="Book Antiqua"/>
              </a:defRPr>
            </a:lvl4pPr>
            <a:lvl5pPr>
              <a:defRPr sz="1600">
                <a:latin typeface="Book Antiqu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2CC9AB5-8FF0-EF41-9F61-5F12FB0F722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37326"/>
      </p:ext>
    </p:extLst>
  </p:cSld>
  <p:clrMapOvr>
    <a:masterClrMapping/>
  </p:clrMapOvr>
  <p:transition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E402762-10AC-5D4B-B6F4-43056D5EED3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886679"/>
      </p:ext>
    </p:extLst>
  </p:cSld>
  <p:clrMapOvr>
    <a:masterClrMapping/>
  </p:clrMapOvr>
  <p:transition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AD03A96-4872-6543-8AFD-1096345C93C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883080"/>
      </p:ext>
    </p:extLst>
  </p:cSld>
  <p:clrMapOvr>
    <a:masterClrMapping/>
  </p:clrMapOvr>
  <p:transition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>
                <a:latin typeface="Book Antiqua"/>
              </a:defRPr>
            </a:lvl1pPr>
            <a:lvl2pPr>
              <a:defRPr sz="2800">
                <a:latin typeface="Book Antiqua"/>
              </a:defRPr>
            </a:lvl2pPr>
            <a:lvl3pPr>
              <a:defRPr sz="2400">
                <a:latin typeface="Book Antiqua"/>
              </a:defRPr>
            </a:lvl3pPr>
            <a:lvl4pPr>
              <a:defRPr sz="2000">
                <a:latin typeface="Book Antiqua"/>
              </a:defRPr>
            </a:lvl4pPr>
            <a:lvl5pPr>
              <a:defRPr sz="2000">
                <a:latin typeface="Book Antiqua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latin typeface="Book Antiqu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9E9424A-0FF6-5240-8C28-D18651801F7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684889"/>
      </p:ext>
    </p:extLst>
  </p:cSld>
  <p:clrMapOvr>
    <a:masterClrMapping/>
  </p:clrMapOvr>
  <p:transition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>
                <a:latin typeface="Book Antiqua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latin typeface="Book Antiqu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23DA9B7-2107-7E4F-8645-73E42F5B8F6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715003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CA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77F9654-861B-BE4F-8A8C-C0CAEB66512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53599"/>
      </p:ext>
    </p:extLst>
  </p:cSld>
  <p:clrMapOvr>
    <a:masterClrMapping/>
  </p:clrMapOvr>
  <p:transition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Book Antiqua"/>
              </a:defRPr>
            </a:lvl1pPr>
            <a:lvl2pPr>
              <a:defRPr>
                <a:latin typeface="Book Antiqua"/>
              </a:defRPr>
            </a:lvl2pPr>
            <a:lvl3pPr>
              <a:defRPr>
                <a:latin typeface="Book Antiqua"/>
              </a:defRPr>
            </a:lvl3pPr>
            <a:lvl4pPr>
              <a:defRPr>
                <a:latin typeface="Book Antiqua"/>
              </a:defRPr>
            </a:lvl4pPr>
            <a:lvl5pPr>
              <a:defRPr>
                <a:latin typeface="Book Antiqua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8F5DD54-8E1D-9E4E-B4A2-EAA4F6A4197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180907"/>
      </p:ext>
    </p:extLst>
  </p:cSld>
  <p:clrMapOvr>
    <a:masterClrMapping/>
  </p:clrMapOvr>
  <p:transition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75800" y="444500"/>
            <a:ext cx="3073400" cy="8267700"/>
          </a:xfrm>
        </p:spPr>
        <p:txBody>
          <a:bodyPr vert="eaVert"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5600" y="444500"/>
            <a:ext cx="9067800" cy="8267700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Book Antiqua"/>
              </a:defRPr>
            </a:lvl1pPr>
            <a:lvl2pPr>
              <a:defRPr>
                <a:latin typeface="Book Antiqua"/>
              </a:defRPr>
            </a:lvl2pPr>
            <a:lvl3pPr>
              <a:defRPr>
                <a:latin typeface="Book Antiqua"/>
              </a:defRPr>
            </a:lvl3pPr>
            <a:lvl4pPr>
              <a:defRPr>
                <a:latin typeface="Book Antiqua"/>
              </a:defRPr>
            </a:lvl4pPr>
            <a:lvl5pPr>
              <a:defRPr>
                <a:latin typeface="Book Antiqua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7D8D565-96DE-954E-B657-F0BFB8DF838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951469"/>
      </p:ext>
    </p:extLst>
  </p:cSld>
  <p:clrMapOvr>
    <a:masterClrMapping/>
  </p:clrMapOvr>
  <p:transition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2258" y="0"/>
            <a:ext cx="13007058" cy="9757579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2271" y="3166583"/>
            <a:ext cx="8416255" cy="3627914"/>
          </a:xfrm>
        </p:spPr>
        <p:txBody>
          <a:bodyPr anchor="b"/>
          <a:lstStyle>
            <a:lvl1pPr>
              <a:defRPr sz="68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2271" y="6794496"/>
            <a:ext cx="8416255" cy="1225131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650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0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0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00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51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01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516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01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663937" y="2600961"/>
            <a:ext cx="1408852" cy="325204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6AF6029F-7377-45FC-9000-8E6882D69029}" type="datetime1">
              <a:rPr lang="en-US" smtClean="0"/>
              <a:t>2/27/2020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869274" y="4642714"/>
            <a:ext cx="5489486" cy="325205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1016027" y="0"/>
            <a:ext cx="975360" cy="156367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20698" y="420594"/>
            <a:ext cx="1125416" cy="1091822"/>
          </a:xfrm>
          <a:prstGeom prst="rect">
            <a:avLst/>
          </a:prstGeom>
        </p:spPr>
        <p:txBody>
          <a:bodyPr anchor="b"/>
          <a:lstStyle>
            <a:lvl1pPr algn="ctr">
              <a:defRPr sz="3982"/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226678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1602" y="1318540"/>
            <a:ext cx="9022111" cy="1009586"/>
          </a:xfrm>
        </p:spPr>
        <p:txBody>
          <a:bodyPr anchor="ctr"/>
          <a:lstStyle>
            <a:lvl1pPr>
              <a:defRPr sz="455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E6630-A8FD-4F15-B527-BAD73399A526}" type="datetime1">
              <a:rPr lang="en-US" smtClean="0"/>
              <a:t>2/27/2020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20698" y="420594"/>
            <a:ext cx="1125416" cy="1091822"/>
          </a:xfrm>
          <a:prstGeom prst="rect">
            <a:avLst/>
          </a:prstGeom>
        </p:spPr>
        <p:txBody>
          <a:bodyPr anchor="b"/>
          <a:lstStyle>
            <a:lvl1pPr algn="ctr">
              <a:defRPr sz="3982"/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7607053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2258" y="0"/>
            <a:ext cx="13007058" cy="9757579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8049" y="3210792"/>
            <a:ext cx="4395622" cy="4295600"/>
          </a:xfrm>
        </p:spPr>
        <p:txBody>
          <a:bodyPr anchor="ctr"/>
          <a:lstStyle>
            <a:lvl1pPr algn="l">
              <a:defRPr sz="4551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80727" y="3210792"/>
            <a:ext cx="4384023" cy="4295600"/>
          </a:xfrm>
        </p:spPr>
        <p:txBody>
          <a:bodyPr anchor="ctr"/>
          <a:lstStyle>
            <a:lvl1pPr marL="0" indent="0" algn="l">
              <a:buNone/>
              <a:defRPr sz="2844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65023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2pPr>
            <a:lvl3pPr marL="1300460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3pPr>
            <a:lvl4pPr marL="1950690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4pPr>
            <a:lvl5pPr marL="260091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5pPr>
            <a:lvl6pPr marL="325114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6pPr>
            <a:lvl7pPr marL="390137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7pPr>
            <a:lvl8pPr marL="455160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8pPr>
            <a:lvl9pPr marL="520183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35647-7370-411F-9F8D-2F9782913899}" type="datetime1">
              <a:rPr lang="en-US" smtClean="0"/>
              <a:t>2/27/2020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8" name="Rectangle 7"/>
          <p:cNvSpPr/>
          <p:nvPr/>
        </p:nvSpPr>
        <p:spPr>
          <a:xfrm>
            <a:off x="11016027" y="0"/>
            <a:ext cx="975360" cy="156367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20698" y="420594"/>
            <a:ext cx="1125416" cy="1091822"/>
          </a:xfrm>
          <a:prstGeom prst="rect">
            <a:avLst/>
          </a:prstGeom>
        </p:spPr>
        <p:txBody>
          <a:bodyPr anchor="b"/>
          <a:lstStyle>
            <a:lvl1pPr algn="ctr">
              <a:defRPr sz="3982"/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1518058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32270" y="3540196"/>
            <a:ext cx="5172594" cy="502130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99937" y="3540200"/>
            <a:ext cx="5172594" cy="502129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B1F8F-8E50-4C56-B8D3-FB77031EB78D}" type="datetime1">
              <a:rPr lang="en-US" smtClean="0"/>
              <a:t>2/27/2020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20698" y="420594"/>
            <a:ext cx="1125416" cy="1091822"/>
          </a:xfrm>
          <a:prstGeom prst="rect">
            <a:avLst/>
          </a:prstGeom>
        </p:spPr>
        <p:txBody>
          <a:bodyPr anchor="b"/>
          <a:lstStyle>
            <a:lvl1pPr algn="ctr">
              <a:defRPr sz="3982"/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736214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37217" y="3540196"/>
            <a:ext cx="5167647" cy="1079879"/>
          </a:xfrm>
        </p:spPr>
        <p:txBody>
          <a:bodyPr anchor="b">
            <a:noAutofit/>
          </a:bodyPr>
          <a:lstStyle>
            <a:lvl1pPr marL="0" indent="0">
              <a:buNone/>
              <a:defRPr sz="3413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2270" y="4620075"/>
            <a:ext cx="5172594" cy="394142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99938" y="3540196"/>
            <a:ext cx="5172592" cy="1076103"/>
          </a:xfrm>
        </p:spPr>
        <p:txBody>
          <a:bodyPr anchor="b">
            <a:noAutofit/>
          </a:bodyPr>
          <a:lstStyle>
            <a:lvl1pPr marL="0" indent="0">
              <a:buNone/>
              <a:defRPr sz="3413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99937" y="4616299"/>
            <a:ext cx="5172594" cy="394519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1BA32-CAE1-4CF7-9091-CA3EED642D99}" type="datetime1">
              <a:rPr lang="en-US" smtClean="0"/>
              <a:t>2/27/2020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920698" y="420594"/>
            <a:ext cx="1125416" cy="1091822"/>
          </a:xfrm>
          <a:prstGeom prst="rect">
            <a:avLst/>
          </a:prstGeom>
        </p:spPr>
        <p:txBody>
          <a:bodyPr anchor="b"/>
          <a:lstStyle>
            <a:lvl1pPr algn="ctr">
              <a:defRPr sz="3982"/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596432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CB6ED-DA90-4ED4-AE57-92422FFF57A0}" type="datetime1">
              <a:rPr lang="en-US" smtClean="0"/>
              <a:t>2/27/2020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920698" y="420594"/>
            <a:ext cx="1125416" cy="1091822"/>
          </a:xfrm>
          <a:prstGeom prst="rect">
            <a:avLst/>
          </a:prstGeom>
        </p:spPr>
        <p:txBody>
          <a:bodyPr anchor="b"/>
          <a:lstStyle>
            <a:lvl1pPr algn="ctr">
              <a:defRPr sz="3982"/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6039305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016027" y="0"/>
            <a:ext cx="975360" cy="156367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D7C29-184C-42A0-9A70-578BB68CC8CC}" type="datetime1">
              <a:rPr lang="en-US" smtClean="0"/>
              <a:t>2/27/2020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920698" y="420594"/>
            <a:ext cx="1125416" cy="1091822"/>
          </a:xfrm>
          <a:prstGeom prst="rect">
            <a:avLst/>
          </a:prstGeom>
        </p:spPr>
        <p:txBody>
          <a:bodyPr/>
          <a:lstStyle>
            <a:lvl1pPr algn="ctr">
              <a:defRPr sz="3982"/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9030706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2258" y="0"/>
            <a:ext cx="13007058" cy="9757579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2270" y="2059094"/>
            <a:ext cx="3857906" cy="2127058"/>
          </a:xfrm>
        </p:spPr>
        <p:txBody>
          <a:bodyPr anchor="b"/>
          <a:lstStyle>
            <a:lvl1pPr algn="l">
              <a:defRPr sz="3413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98030" y="2059093"/>
            <a:ext cx="5166720" cy="65024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232273" y="4390180"/>
            <a:ext cx="3857904" cy="4172375"/>
          </a:xfrm>
        </p:spPr>
        <p:txBody>
          <a:bodyPr/>
          <a:lstStyle>
            <a:lvl1pPr marL="0" indent="0">
              <a:buNone/>
              <a:defRPr sz="1991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19B40-52E9-42D6-BB14-49242A663AA7}" type="datetime1">
              <a:rPr lang="en-US" smtClean="0"/>
              <a:t>2/27/2020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Rectangle 8"/>
          <p:cNvSpPr/>
          <p:nvPr/>
        </p:nvSpPr>
        <p:spPr>
          <a:xfrm>
            <a:off x="11016027" y="0"/>
            <a:ext cx="975360" cy="156367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20698" y="420594"/>
            <a:ext cx="1125416" cy="1091822"/>
          </a:xfrm>
          <a:prstGeom prst="rect">
            <a:avLst/>
          </a:prstGeom>
        </p:spPr>
        <p:txBody>
          <a:bodyPr/>
          <a:lstStyle>
            <a:lvl1pPr algn="ctr">
              <a:defRPr sz="3982"/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3380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CCB8A46-561E-9C46-9DFF-DE881E54EDE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406965"/>
      </p:ext>
    </p:extLst>
  </p:cSld>
  <p:clrMapOvr>
    <a:masterClrMapping/>
  </p:clrMapOvr>
  <p:transition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2258" y="0"/>
            <a:ext cx="13007058" cy="9757579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2271" y="1964644"/>
            <a:ext cx="4248304" cy="2239727"/>
          </a:xfrm>
        </p:spPr>
        <p:txBody>
          <a:bodyPr anchor="b">
            <a:normAutofit/>
          </a:bodyPr>
          <a:lstStyle>
            <a:lvl1pPr algn="l">
              <a:defRPr sz="3413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17026" y="1878471"/>
            <a:ext cx="3969567" cy="599665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276"/>
            </a:lvl1pPr>
            <a:lvl2pPr marL="650230" indent="0">
              <a:buNone/>
              <a:defRPr sz="2276"/>
            </a:lvl2pPr>
            <a:lvl3pPr marL="1300460" indent="0">
              <a:buNone/>
              <a:defRPr sz="2276"/>
            </a:lvl3pPr>
            <a:lvl4pPr marL="1950690" indent="0">
              <a:buNone/>
              <a:defRPr sz="2276"/>
            </a:lvl4pPr>
            <a:lvl5pPr marL="2600919" indent="0">
              <a:buNone/>
              <a:defRPr sz="2276"/>
            </a:lvl5pPr>
            <a:lvl6pPr marL="3251149" indent="0">
              <a:buNone/>
              <a:defRPr sz="2276"/>
            </a:lvl6pPr>
            <a:lvl7pPr marL="3901379" indent="0">
              <a:buNone/>
              <a:defRPr sz="2276"/>
            </a:lvl7pPr>
            <a:lvl8pPr marL="4551609" indent="0">
              <a:buNone/>
              <a:defRPr sz="2276"/>
            </a:lvl8pPr>
            <a:lvl9pPr marL="5201839" indent="0">
              <a:buNone/>
              <a:defRPr sz="227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2271" y="4389120"/>
            <a:ext cx="4248304" cy="3486009"/>
          </a:xfrm>
        </p:spPr>
        <p:txBody>
          <a:bodyPr>
            <a:normAutofit/>
          </a:bodyPr>
          <a:lstStyle>
            <a:lvl1pPr marL="0" indent="0">
              <a:buNone/>
              <a:defRPr sz="1991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0E5DA-1410-4F9D-8248-A9BFA85C3300}" type="datetime1">
              <a:rPr lang="en-US" smtClean="0"/>
              <a:t>2/27/2020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1016027" y="0"/>
            <a:ext cx="975360" cy="156367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20698" y="420594"/>
            <a:ext cx="1125416" cy="1091822"/>
          </a:xfrm>
          <a:prstGeom prst="rect">
            <a:avLst/>
          </a:prstGeom>
        </p:spPr>
        <p:txBody>
          <a:bodyPr/>
          <a:lstStyle>
            <a:lvl1pPr algn="ctr">
              <a:defRPr sz="3982"/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011077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2258" y="0"/>
            <a:ext cx="13007058" cy="9757579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2272" y="7056290"/>
            <a:ext cx="9133517" cy="806027"/>
          </a:xfrm>
        </p:spPr>
        <p:txBody>
          <a:bodyPr anchor="b">
            <a:normAutofit/>
          </a:bodyPr>
          <a:lstStyle>
            <a:lvl1pPr algn="l">
              <a:defRPr sz="3413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32272" y="975360"/>
            <a:ext cx="9133517" cy="48768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276"/>
            </a:lvl1pPr>
            <a:lvl2pPr marL="650230" indent="0">
              <a:buNone/>
              <a:defRPr sz="2276"/>
            </a:lvl2pPr>
            <a:lvl3pPr marL="1300460" indent="0">
              <a:buNone/>
              <a:defRPr sz="2276"/>
            </a:lvl3pPr>
            <a:lvl4pPr marL="1950690" indent="0">
              <a:buNone/>
              <a:defRPr sz="2276"/>
            </a:lvl4pPr>
            <a:lvl5pPr marL="2600919" indent="0">
              <a:buNone/>
              <a:defRPr sz="2276"/>
            </a:lvl5pPr>
            <a:lvl6pPr marL="3251149" indent="0">
              <a:buNone/>
              <a:defRPr sz="2276"/>
            </a:lvl6pPr>
            <a:lvl7pPr marL="3901379" indent="0">
              <a:buNone/>
              <a:defRPr sz="2276"/>
            </a:lvl7pPr>
            <a:lvl8pPr marL="4551609" indent="0">
              <a:buNone/>
              <a:defRPr sz="2276"/>
            </a:lvl8pPr>
            <a:lvl9pPr marL="5201839" indent="0">
              <a:buNone/>
              <a:defRPr sz="227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232270" y="7862318"/>
            <a:ext cx="9133517" cy="702168"/>
          </a:xfrm>
        </p:spPr>
        <p:txBody>
          <a:bodyPr>
            <a:normAutofit/>
          </a:bodyPr>
          <a:lstStyle>
            <a:lvl1pPr marL="0" indent="0">
              <a:buNone/>
              <a:defRPr sz="1707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145C9-82A1-40CF-8354-20AF9865F038}" type="datetime1">
              <a:rPr lang="en-US" smtClean="0"/>
              <a:t>2/27/2020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1016027" y="0"/>
            <a:ext cx="975360" cy="156367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20698" y="420594"/>
            <a:ext cx="1125416" cy="1091822"/>
          </a:xfrm>
          <a:prstGeom prst="rect">
            <a:avLst/>
          </a:prstGeom>
        </p:spPr>
        <p:txBody>
          <a:bodyPr/>
          <a:lstStyle>
            <a:lvl1pPr algn="ctr">
              <a:defRPr sz="3982"/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0507532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2258" y="0"/>
            <a:ext cx="13007058" cy="9757579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2271" y="1318542"/>
            <a:ext cx="9133518" cy="2407424"/>
          </a:xfrm>
        </p:spPr>
        <p:txBody>
          <a:bodyPr/>
          <a:lstStyle>
            <a:lvl1pPr>
              <a:defRPr sz="51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2271" y="4960745"/>
            <a:ext cx="9133518" cy="3607974"/>
          </a:xfrm>
        </p:spPr>
        <p:txBody>
          <a:bodyPr anchor="ctr">
            <a:normAutofit/>
          </a:bodyPr>
          <a:lstStyle>
            <a:lvl1pPr marL="0" indent="0">
              <a:buNone/>
              <a:defRPr sz="2560"/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CF89C-81E7-44C7-BD3C-275B91F73389}" type="datetime1">
              <a:rPr lang="en-US" smtClean="0"/>
              <a:t>2/27/2020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8" name="Rectangle 7"/>
          <p:cNvSpPr/>
          <p:nvPr/>
        </p:nvSpPr>
        <p:spPr>
          <a:xfrm>
            <a:off x="11016027" y="0"/>
            <a:ext cx="975360" cy="156367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20698" y="420594"/>
            <a:ext cx="1125416" cy="1091822"/>
          </a:xfrm>
          <a:prstGeom prst="rect">
            <a:avLst/>
          </a:prstGeom>
        </p:spPr>
        <p:txBody>
          <a:bodyPr/>
          <a:lstStyle>
            <a:lvl1pPr algn="ctr">
              <a:defRPr sz="3982"/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4259798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2258" y="0"/>
            <a:ext cx="13007058" cy="9757579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920790" y="926848"/>
            <a:ext cx="855596" cy="1843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378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10054284" y="4124860"/>
            <a:ext cx="880445" cy="1843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378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4353" y="1318542"/>
            <a:ext cx="8761436" cy="4099099"/>
          </a:xfrm>
        </p:spPr>
        <p:txBody>
          <a:bodyPr anchor="ctr"/>
          <a:lstStyle>
            <a:lvl1pPr>
              <a:defRPr sz="51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73018" y="5417640"/>
            <a:ext cx="8030070" cy="473761"/>
          </a:xfrm>
        </p:spPr>
        <p:txBody>
          <a:bodyPr>
            <a:normAutofit/>
          </a:bodyPr>
          <a:lstStyle>
            <a:lvl1pPr marL="0" indent="0">
              <a:buNone/>
              <a:defRPr lang="en-US" sz="1991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2271" y="7112272"/>
            <a:ext cx="9022113" cy="1437325"/>
          </a:xfrm>
        </p:spPr>
        <p:txBody>
          <a:bodyPr anchor="ctr">
            <a:normAutofit/>
          </a:bodyPr>
          <a:lstStyle>
            <a:lvl1pPr marL="0" indent="0">
              <a:buNone/>
              <a:defRPr sz="2560"/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179B-EB08-450A-9A81-22C23DC1C9FA}" type="datetime1">
              <a:rPr lang="en-US" smtClean="0"/>
              <a:t>2/27/2020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Rectangle 8"/>
          <p:cNvSpPr/>
          <p:nvPr/>
        </p:nvSpPr>
        <p:spPr>
          <a:xfrm>
            <a:off x="11016027" y="0"/>
            <a:ext cx="975360" cy="156367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20698" y="420594"/>
            <a:ext cx="1125416" cy="1091822"/>
          </a:xfrm>
          <a:prstGeom prst="rect">
            <a:avLst/>
          </a:prstGeom>
        </p:spPr>
        <p:txBody>
          <a:bodyPr/>
          <a:lstStyle>
            <a:lvl1pPr algn="ctr">
              <a:defRPr sz="3982"/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795284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2258" y="0"/>
            <a:ext cx="13007058" cy="9757579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2271" y="2926080"/>
            <a:ext cx="9133518" cy="2980267"/>
          </a:xfrm>
        </p:spPr>
        <p:txBody>
          <a:bodyPr anchor="b"/>
          <a:lstStyle>
            <a:lvl1pPr algn="l">
              <a:defRPr sz="5689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32272" y="7146537"/>
            <a:ext cx="9133517" cy="1414956"/>
          </a:xfrm>
        </p:spPr>
        <p:txBody>
          <a:bodyPr anchor="t"/>
          <a:lstStyle>
            <a:lvl1pPr marL="0" indent="0" algn="l">
              <a:buNone/>
              <a:defRPr sz="2844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65023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2pPr>
            <a:lvl3pPr marL="1300460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3pPr>
            <a:lvl4pPr marL="1950690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4pPr>
            <a:lvl5pPr marL="260091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5pPr>
            <a:lvl6pPr marL="325114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6pPr>
            <a:lvl7pPr marL="390137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7pPr>
            <a:lvl8pPr marL="455160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8pPr>
            <a:lvl9pPr marL="520183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2559C-CA3C-4B3F-8576-293B3807B099}" type="datetime1">
              <a:rPr lang="en-US" smtClean="0"/>
              <a:t>2/27/2020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1016027" y="0"/>
            <a:ext cx="975360" cy="156367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20698" y="420594"/>
            <a:ext cx="1125416" cy="1091822"/>
          </a:xfrm>
          <a:prstGeom prst="rect">
            <a:avLst/>
          </a:prstGeom>
        </p:spPr>
        <p:txBody>
          <a:bodyPr/>
          <a:lstStyle>
            <a:lvl1pPr algn="ctr">
              <a:defRPr sz="3982"/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10958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2271" y="1318542"/>
            <a:ext cx="9135777" cy="1009584"/>
          </a:xfrm>
        </p:spPr>
        <p:txBody>
          <a:bodyPr/>
          <a:lstStyle>
            <a:lvl1pPr>
              <a:defRPr sz="455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32270" y="3540196"/>
            <a:ext cx="3290214" cy="935768"/>
          </a:xfrm>
        </p:spPr>
        <p:txBody>
          <a:bodyPr anchor="b">
            <a:noAutofit/>
          </a:bodyPr>
          <a:lstStyle>
            <a:lvl1pPr marL="0" indent="0">
              <a:buNone/>
              <a:defRPr sz="2844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1232270" y="4475967"/>
            <a:ext cx="3290214" cy="4107898"/>
          </a:xfrm>
        </p:spPr>
        <p:txBody>
          <a:bodyPr anchor="t">
            <a:normAutofit/>
          </a:bodyPr>
          <a:lstStyle>
            <a:lvl1pPr marL="0" indent="0">
              <a:buNone/>
              <a:defRPr sz="1707"/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43540" y="3540196"/>
            <a:ext cx="3298017" cy="935768"/>
          </a:xfrm>
        </p:spPr>
        <p:txBody>
          <a:bodyPr anchor="b">
            <a:noAutofit/>
          </a:bodyPr>
          <a:lstStyle>
            <a:lvl1pPr marL="0" indent="0">
              <a:buNone/>
              <a:defRPr sz="2844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4847603" y="4475967"/>
            <a:ext cx="3298017" cy="4107898"/>
          </a:xfrm>
        </p:spPr>
        <p:txBody>
          <a:bodyPr anchor="t">
            <a:normAutofit/>
          </a:bodyPr>
          <a:lstStyle>
            <a:lvl1pPr marL="0" indent="0">
              <a:buNone/>
              <a:defRPr sz="1707"/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474513" y="3540196"/>
            <a:ext cx="3298017" cy="935768"/>
          </a:xfrm>
        </p:spPr>
        <p:txBody>
          <a:bodyPr anchor="b">
            <a:noAutofit/>
          </a:bodyPr>
          <a:lstStyle>
            <a:lvl1pPr marL="0" indent="0">
              <a:buNone/>
              <a:defRPr sz="2844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8477775" y="4475967"/>
            <a:ext cx="3294756" cy="4107898"/>
          </a:xfrm>
        </p:spPr>
        <p:txBody>
          <a:bodyPr anchor="t">
            <a:normAutofit/>
          </a:bodyPr>
          <a:lstStyle>
            <a:lvl1pPr marL="0" indent="0">
              <a:buNone/>
              <a:defRPr sz="1707"/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685554" y="3540197"/>
            <a:ext cx="0" cy="5043666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8319319" y="3540197"/>
            <a:ext cx="0" cy="5043666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C2622-703A-4443-AD81-1961FBCE8A89}" type="datetime1">
              <a:rPr lang="en-US" smtClean="0"/>
              <a:t>2/27/2020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920698" y="420594"/>
            <a:ext cx="1125416" cy="1091822"/>
          </a:xfrm>
          <a:prstGeom prst="rect">
            <a:avLst/>
          </a:prstGeom>
        </p:spPr>
        <p:txBody>
          <a:bodyPr/>
          <a:lstStyle>
            <a:lvl1pPr algn="ctr">
              <a:defRPr sz="3982"/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107510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2270" y="1318542"/>
            <a:ext cx="9024370" cy="1009584"/>
          </a:xfrm>
        </p:spPr>
        <p:txBody>
          <a:bodyPr/>
          <a:lstStyle>
            <a:lvl1pPr>
              <a:defRPr sz="455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32270" y="5944314"/>
            <a:ext cx="3290214" cy="935768"/>
          </a:xfrm>
        </p:spPr>
        <p:txBody>
          <a:bodyPr anchor="b">
            <a:noAutofit/>
          </a:bodyPr>
          <a:lstStyle>
            <a:lvl1pPr marL="0" indent="0">
              <a:buNone/>
              <a:defRPr sz="2844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449322" y="3540196"/>
            <a:ext cx="2865983" cy="20584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276"/>
            </a:lvl1pPr>
            <a:lvl2pPr marL="650230" indent="0">
              <a:buNone/>
              <a:defRPr sz="2276"/>
            </a:lvl2pPr>
            <a:lvl3pPr marL="1300460" indent="0">
              <a:buNone/>
              <a:defRPr sz="2276"/>
            </a:lvl3pPr>
            <a:lvl4pPr marL="1950690" indent="0">
              <a:buNone/>
              <a:defRPr sz="2276"/>
            </a:lvl4pPr>
            <a:lvl5pPr marL="2600919" indent="0">
              <a:buNone/>
              <a:defRPr sz="2276"/>
            </a:lvl5pPr>
            <a:lvl6pPr marL="3251149" indent="0">
              <a:buNone/>
              <a:defRPr sz="2276"/>
            </a:lvl6pPr>
            <a:lvl7pPr marL="3901379" indent="0">
              <a:buNone/>
              <a:defRPr sz="2276"/>
            </a:lvl7pPr>
            <a:lvl8pPr marL="4551609" indent="0">
              <a:buNone/>
              <a:defRPr sz="2276"/>
            </a:lvl8pPr>
            <a:lvl9pPr marL="5201839" indent="0">
              <a:buNone/>
              <a:defRPr sz="227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1232269" y="6880083"/>
            <a:ext cx="3290214" cy="1688634"/>
          </a:xfrm>
        </p:spPr>
        <p:txBody>
          <a:bodyPr anchor="t">
            <a:normAutofit/>
          </a:bodyPr>
          <a:lstStyle>
            <a:lvl1pPr marL="0" indent="0">
              <a:buNone/>
              <a:defRPr sz="1707"/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1378" y="5944313"/>
            <a:ext cx="3298017" cy="935768"/>
          </a:xfrm>
        </p:spPr>
        <p:txBody>
          <a:bodyPr anchor="b">
            <a:noAutofit/>
          </a:bodyPr>
          <a:lstStyle>
            <a:lvl1pPr marL="0" indent="0">
              <a:buNone/>
              <a:defRPr sz="2844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5053424" y="3540196"/>
            <a:ext cx="2865983" cy="20584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276"/>
            </a:lvl1pPr>
            <a:lvl2pPr marL="650230" indent="0">
              <a:buNone/>
              <a:defRPr sz="2276"/>
            </a:lvl2pPr>
            <a:lvl3pPr marL="1300460" indent="0">
              <a:buNone/>
              <a:defRPr sz="2276"/>
            </a:lvl3pPr>
            <a:lvl4pPr marL="1950690" indent="0">
              <a:buNone/>
              <a:defRPr sz="2276"/>
            </a:lvl4pPr>
            <a:lvl5pPr marL="2600919" indent="0">
              <a:buNone/>
              <a:defRPr sz="2276"/>
            </a:lvl5pPr>
            <a:lvl6pPr marL="3251149" indent="0">
              <a:buNone/>
              <a:defRPr sz="2276"/>
            </a:lvl6pPr>
            <a:lvl7pPr marL="3901379" indent="0">
              <a:buNone/>
              <a:defRPr sz="2276"/>
            </a:lvl7pPr>
            <a:lvl8pPr marL="4551609" indent="0">
              <a:buNone/>
              <a:defRPr sz="2276"/>
            </a:lvl8pPr>
            <a:lvl9pPr marL="5201839" indent="0">
              <a:buNone/>
              <a:defRPr sz="227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851378" y="6895230"/>
            <a:ext cx="3298017" cy="1688634"/>
          </a:xfrm>
        </p:spPr>
        <p:txBody>
          <a:bodyPr anchor="t">
            <a:normAutofit/>
          </a:bodyPr>
          <a:lstStyle>
            <a:lvl1pPr marL="0" indent="0">
              <a:buNone/>
              <a:defRPr sz="1707"/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474513" y="5944314"/>
            <a:ext cx="3298017" cy="935768"/>
          </a:xfrm>
        </p:spPr>
        <p:txBody>
          <a:bodyPr anchor="b">
            <a:noAutofit/>
          </a:bodyPr>
          <a:lstStyle>
            <a:lvl1pPr marL="0" indent="0">
              <a:buNone/>
              <a:defRPr sz="2844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687845" y="3540196"/>
            <a:ext cx="2865983" cy="20584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276"/>
            </a:lvl1pPr>
            <a:lvl2pPr marL="650230" indent="0">
              <a:buNone/>
              <a:defRPr sz="2276"/>
            </a:lvl2pPr>
            <a:lvl3pPr marL="1300460" indent="0">
              <a:buNone/>
              <a:defRPr sz="2276"/>
            </a:lvl3pPr>
            <a:lvl4pPr marL="1950690" indent="0">
              <a:buNone/>
              <a:defRPr sz="2276"/>
            </a:lvl4pPr>
            <a:lvl5pPr marL="2600919" indent="0">
              <a:buNone/>
              <a:defRPr sz="2276"/>
            </a:lvl5pPr>
            <a:lvl6pPr marL="3251149" indent="0">
              <a:buNone/>
              <a:defRPr sz="2276"/>
            </a:lvl6pPr>
            <a:lvl7pPr marL="3901379" indent="0">
              <a:buNone/>
              <a:defRPr sz="2276"/>
            </a:lvl7pPr>
            <a:lvl8pPr marL="4551609" indent="0">
              <a:buNone/>
              <a:defRPr sz="2276"/>
            </a:lvl8pPr>
            <a:lvl9pPr marL="5201839" indent="0">
              <a:buNone/>
              <a:defRPr sz="227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474513" y="6880083"/>
            <a:ext cx="3298017" cy="1688634"/>
          </a:xfrm>
        </p:spPr>
        <p:txBody>
          <a:bodyPr anchor="t">
            <a:normAutofit/>
          </a:bodyPr>
          <a:lstStyle>
            <a:lvl1pPr marL="0" indent="0">
              <a:buNone/>
              <a:defRPr sz="1707"/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4679138" y="3540197"/>
            <a:ext cx="0" cy="5043666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8319319" y="3540197"/>
            <a:ext cx="0" cy="5043666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864E3-2AB4-4B8A-A544-128E4DEC01C2}" type="datetime1">
              <a:rPr lang="en-US" smtClean="0"/>
              <a:t>2/27/2020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920698" y="420594"/>
            <a:ext cx="1125416" cy="1091822"/>
          </a:xfrm>
          <a:prstGeom prst="rect">
            <a:avLst/>
          </a:prstGeom>
        </p:spPr>
        <p:txBody>
          <a:bodyPr/>
          <a:lstStyle>
            <a:lvl1pPr algn="ctr">
              <a:defRPr sz="3982"/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8517782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839184" y="9085028"/>
            <a:ext cx="1408852" cy="325204"/>
          </a:xfrm>
        </p:spPr>
        <p:txBody>
          <a:bodyPr/>
          <a:lstStyle/>
          <a:p>
            <a:fld id="{851134C4-CE45-4C22-B7C9-95EDC97D7EB5}" type="datetime1">
              <a:rPr lang="en-US" smtClean="0"/>
              <a:t>2/27/2020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34057" y="9085028"/>
            <a:ext cx="5489486" cy="325205"/>
          </a:xfrm>
        </p:spPr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20698" y="420594"/>
            <a:ext cx="1125416" cy="1091822"/>
          </a:xfrm>
          <a:prstGeom prst="rect">
            <a:avLst/>
          </a:prstGeom>
        </p:spPr>
        <p:txBody>
          <a:bodyPr/>
          <a:lstStyle>
            <a:lvl1pPr algn="ctr">
              <a:defRPr sz="3982"/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7210693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2258" y="0"/>
            <a:ext cx="12971264" cy="9757579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590034" y="571968"/>
            <a:ext cx="6557248" cy="860966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1847907" y="2511070"/>
            <a:ext cx="8527634" cy="4731462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13004800" cy="97536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82120" y="2059093"/>
            <a:ext cx="1583667" cy="6502401"/>
          </a:xfrm>
        </p:spPr>
        <p:txBody>
          <a:bodyPr vert="eaVert" anchor="ctr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32694" y="2059093"/>
            <a:ext cx="6281865" cy="65024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D1D34-6B3D-45D4-A328-48F8B354D1E1}" type="datetime1">
              <a:rPr lang="en-US" smtClean="0"/>
              <a:t>2/27/2020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65933" y="9053153"/>
            <a:ext cx="5489486" cy="325205"/>
          </a:xfrm>
        </p:spPr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Rectangle 8"/>
          <p:cNvSpPr/>
          <p:nvPr/>
        </p:nvSpPr>
        <p:spPr>
          <a:xfrm>
            <a:off x="11016027" y="0"/>
            <a:ext cx="975360" cy="156367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20698" y="420594"/>
            <a:ext cx="1125416" cy="1091822"/>
          </a:xfrm>
          <a:prstGeom prst="rect">
            <a:avLst/>
          </a:prstGeom>
        </p:spPr>
        <p:txBody>
          <a:bodyPr/>
          <a:lstStyle>
            <a:lvl1pPr algn="ctr">
              <a:defRPr sz="3982"/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362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3F809DB-D184-F249-A2FB-931AFD41E2C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547939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5600" y="8001000"/>
            <a:ext cx="6070600" cy="50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8001000"/>
            <a:ext cx="6070600" cy="50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6458AFC-ABC7-BC4B-BF57-02A2BAB5FEB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434834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C2C9AE8-3CAC-0F4E-ADE6-36E7B1650A8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849795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16EC680-B2A4-FB4D-81DC-B9B95D63040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6214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CB944D4-2D04-6C43-AF08-EB82B6891C4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388086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54F4FFE-1C95-5049-BC81-073636EF17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66194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>
            <a:lvl1pPr>
              <a:defRPr>
                <a:latin typeface="Book Antiqua"/>
              </a:defRPr>
            </a:lvl1pPr>
            <a:lvl2pPr>
              <a:defRPr>
                <a:latin typeface="Book Antiqua"/>
              </a:defRPr>
            </a:lvl2pPr>
            <a:lvl3pPr>
              <a:defRPr>
                <a:latin typeface="Book Antiqua"/>
              </a:defRPr>
            </a:lvl3pPr>
            <a:lvl4pPr>
              <a:defRPr>
                <a:latin typeface="Book Antiqua"/>
              </a:defRPr>
            </a:lvl4pPr>
            <a:lvl5pPr>
              <a:defRPr>
                <a:latin typeface="Book Antiqua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C9CA74D-6C18-D145-B192-057659BCCA5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634640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62E6A67-5E79-2245-9872-F72824568E6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348320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51F77FD-0C6C-1D48-9295-DFB741FB6CA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382504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75800" y="6908800"/>
            <a:ext cx="3073400" cy="1600200"/>
          </a:xfrm>
        </p:spPr>
        <p:txBody>
          <a:bodyPr vert="eaVert"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5600" y="6908800"/>
            <a:ext cx="9067800" cy="1600200"/>
          </a:xfrm>
        </p:spPr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3632CE0-D81F-5E4B-829E-026AD25E294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084922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CA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187482B-BE6D-ED43-9325-C585F538484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352901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EA2D78D-0443-7547-91E9-D146A4038BA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656006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BA63134-53D5-2343-8564-4A4EB506A28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135624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5600" y="5410200"/>
            <a:ext cx="2832100" cy="1663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40100" y="5410200"/>
            <a:ext cx="2832100" cy="1663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AFF316E-4796-394B-ACA9-6C6629697AA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386979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B5BFDDC-83C4-C343-AE44-519A1658238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775893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1CDC652-6158-C84B-9E42-8566CBB8C44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67219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598B99B-877B-BC42-A56F-7AD90AEE283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78288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>
                <a:latin typeface="Book Antiqua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48F4648-5D0A-9041-9D7A-AC273F14152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12441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796D625-5F87-DD4D-B272-F630100E910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075087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B2EA784-DE0C-B246-9D34-46E6ABFF4CF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171811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32640AD-21B4-B84D-80AB-6565C483FD6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288692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718050" y="1930400"/>
            <a:ext cx="1454150" cy="5143500"/>
          </a:xfrm>
        </p:spPr>
        <p:txBody>
          <a:bodyPr vert="eaVert"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5600" y="1930400"/>
            <a:ext cx="4210050" cy="5143500"/>
          </a:xfrm>
        </p:spPr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FC724A2-7856-5D4F-9EB6-8437CFC501E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003002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CA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1660549-5405-4743-A0FF-629ECC22F83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793512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80D1B1B-264F-924C-91BA-EBEA0D44F85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19717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8F04281-95B3-194C-8E62-8211045C5F5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929245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5600" y="444500"/>
            <a:ext cx="6070600" cy="8864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444500"/>
            <a:ext cx="6070600" cy="8864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8163CA6-D1C7-9642-8E50-6860EE17D25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808664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92ECE17-90A4-0D4A-9E39-E7BF6A94DF6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4080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00A29D1-5A94-D442-9D9A-20D4DDA80EB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85176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>
                <a:latin typeface="Book Antiqua"/>
              </a:defRPr>
            </a:lvl1pPr>
            <a:lvl2pPr>
              <a:defRPr sz="2400">
                <a:latin typeface="Book Antiqua"/>
              </a:defRPr>
            </a:lvl2pPr>
            <a:lvl3pPr>
              <a:defRPr sz="2000">
                <a:latin typeface="Book Antiqua"/>
              </a:defRPr>
            </a:lvl3pPr>
            <a:lvl4pPr>
              <a:defRPr sz="1800">
                <a:latin typeface="Book Antiqua"/>
              </a:defRPr>
            </a:lvl4pPr>
            <a:lvl5pPr>
              <a:defRPr sz="1800">
                <a:latin typeface="Book Antiqu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>
                <a:latin typeface="Book Antiqua"/>
              </a:defRPr>
            </a:lvl1pPr>
            <a:lvl2pPr>
              <a:defRPr sz="2400">
                <a:latin typeface="Book Antiqua"/>
              </a:defRPr>
            </a:lvl2pPr>
            <a:lvl3pPr>
              <a:defRPr sz="2000">
                <a:latin typeface="Book Antiqua"/>
              </a:defRPr>
            </a:lvl3pPr>
            <a:lvl4pPr>
              <a:defRPr sz="1800">
                <a:latin typeface="Book Antiqua"/>
              </a:defRPr>
            </a:lvl4pPr>
            <a:lvl5pPr>
              <a:defRPr sz="1800">
                <a:latin typeface="Book Antiqu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49CA013-7E71-494B-863E-11AC7C918BB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455698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088FC87-B6F8-904A-9C09-02EDB66BE25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418523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C2A07B0-FE6D-D74A-91D5-2CD762FB154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927201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0C7DE1F-97BA-CA46-9084-4EECB3DF072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210163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28B5090-08BA-C846-8817-FB5E0C2BA77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596643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75800" y="390525"/>
            <a:ext cx="3073400" cy="8918575"/>
          </a:xfrm>
          <a:prstGeom prst="rect">
            <a:avLst/>
          </a:prstGeom>
        </p:spPr>
        <p:txBody>
          <a:bodyPr vert="eaVert"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5600" y="390525"/>
            <a:ext cx="9067800" cy="8918575"/>
          </a:xfrm>
        </p:spPr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19BDF4C-D254-2D4C-B4A7-4F32A4D930C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68884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>
                <a:latin typeface="Book Antiqua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CA" dirty="0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4C4B8FF-471E-F241-8AF3-AA6655DF171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365868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>
            <a:lvl1pPr>
              <a:defRPr>
                <a:latin typeface="Book Antiqua"/>
              </a:defRPr>
            </a:lvl1pPr>
            <a:lvl2pPr>
              <a:defRPr>
                <a:latin typeface="Book Antiqua"/>
              </a:defRPr>
            </a:lvl2pPr>
            <a:lvl3pPr>
              <a:defRPr>
                <a:latin typeface="Book Antiqua"/>
              </a:defRPr>
            </a:lvl3pPr>
            <a:lvl4pPr>
              <a:defRPr>
                <a:latin typeface="Book Antiqua"/>
              </a:defRPr>
            </a:lvl4pPr>
            <a:lvl5pPr>
              <a:defRPr>
                <a:latin typeface="Book Antiqua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A4C8DEF-60FB-5341-8F58-B6DC1D0035F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494780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>
                <a:latin typeface="Book Antiqua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E2D54BE-95A5-8445-AB37-AE4B6BDFDA7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225154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>
                <a:latin typeface="Book Antiqua"/>
              </a:defRPr>
            </a:lvl1pPr>
            <a:lvl2pPr>
              <a:defRPr sz="2400">
                <a:latin typeface="Book Antiqua"/>
              </a:defRPr>
            </a:lvl2pPr>
            <a:lvl3pPr>
              <a:defRPr sz="2000">
                <a:latin typeface="Book Antiqua"/>
              </a:defRPr>
            </a:lvl3pPr>
            <a:lvl4pPr>
              <a:defRPr sz="1800">
                <a:latin typeface="Book Antiqua"/>
              </a:defRPr>
            </a:lvl4pPr>
            <a:lvl5pPr>
              <a:defRPr sz="1800">
                <a:latin typeface="Book Antiqu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>
                <a:latin typeface="Book Antiqua"/>
              </a:defRPr>
            </a:lvl1pPr>
            <a:lvl2pPr>
              <a:defRPr sz="2400">
                <a:latin typeface="Book Antiqua"/>
              </a:defRPr>
            </a:lvl2pPr>
            <a:lvl3pPr>
              <a:defRPr sz="2000">
                <a:latin typeface="Book Antiqua"/>
              </a:defRPr>
            </a:lvl3pPr>
            <a:lvl4pPr>
              <a:defRPr sz="1800">
                <a:latin typeface="Book Antiqua"/>
              </a:defRPr>
            </a:lvl4pPr>
            <a:lvl5pPr>
              <a:defRPr sz="1800">
                <a:latin typeface="Book Antiqu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090434B-828B-024C-93ED-0FD4C4035E1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578508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>
                <a:latin typeface="Book Antiqu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>
                <a:latin typeface="Book Antiqua"/>
              </a:defRPr>
            </a:lvl1pPr>
            <a:lvl2pPr>
              <a:defRPr sz="2000">
                <a:latin typeface="Book Antiqua"/>
              </a:defRPr>
            </a:lvl2pPr>
            <a:lvl3pPr>
              <a:defRPr sz="1800">
                <a:latin typeface="Book Antiqua"/>
              </a:defRPr>
            </a:lvl3pPr>
            <a:lvl4pPr>
              <a:defRPr sz="1600">
                <a:latin typeface="Book Antiqua"/>
              </a:defRPr>
            </a:lvl4pPr>
            <a:lvl5pPr>
              <a:defRPr sz="1600">
                <a:latin typeface="Book Antiqu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>
                <a:latin typeface="Book Antiqu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>
                <a:latin typeface="Book Antiqua"/>
              </a:defRPr>
            </a:lvl1pPr>
            <a:lvl2pPr>
              <a:defRPr sz="2000">
                <a:latin typeface="Book Antiqua"/>
              </a:defRPr>
            </a:lvl2pPr>
            <a:lvl3pPr>
              <a:defRPr sz="1800">
                <a:latin typeface="Book Antiqua"/>
              </a:defRPr>
            </a:lvl3pPr>
            <a:lvl4pPr>
              <a:defRPr sz="1600">
                <a:latin typeface="Book Antiqua"/>
              </a:defRPr>
            </a:lvl4pPr>
            <a:lvl5pPr>
              <a:defRPr sz="1600">
                <a:latin typeface="Book Antiqu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543B2DE-296A-A948-ABE7-595443CA279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65094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>
                <a:latin typeface="Book Antiqu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>
                <a:latin typeface="Book Antiqua"/>
              </a:defRPr>
            </a:lvl1pPr>
            <a:lvl2pPr>
              <a:defRPr sz="2000">
                <a:latin typeface="Book Antiqua"/>
              </a:defRPr>
            </a:lvl2pPr>
            <a:lvl3pPr>
              <a:defRPr sz="1800">
                <a:latin typeface="Book Antiqua"/>
              </a:defRPr>
            </a:lvl3pPr>
            <a:lvl4pPr>
              <a:defRPr sz="1600">
                <a:latin typeface="Book Antiqua"/>
              </a:defRPr>
            </a:lvl4pPr>
            <a:lvl5pPr>
              <a:defRPr sz="1600">
                <a:latin typeface="Book Antiqu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>
                <a:latin typeface="Book Antiqu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>
                <a:latin typeface="Book Antiqua"/>
              </a:defRPr>
            </a:lvl1pPr>
            <a:lvl2pPr>
              <a:defRPr sz="2000">
                <a:latin typeface="Book Antiqua"/>
              </a:defRPr>
            </a:lvl2pPr>
            <a:lvl3pPr>
              <a:defRPr sz="1800">
                <a:latin typeface="Book Antiqua"/>
              </a:defRPr>
            </a:lvl3pPr>
            <a:lvl4pPr>
              <a:defRPr sz="1600">
                <a:latin typeface="Book Antiqua"/>
              </a:defRPr>
            </a:lvl4pPr>
            <a:lvl5pPr>
              <a:defRPr sz="1600">
                <a:latin typeface="Book Antiqu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89E54A1-05A9-5445-A118-6D991B214DB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252104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C41E7D0-2783-0E4B-9EA1-3F1FDFA957D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741531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826C373-72A2-E644-97F9-66A461C72D5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026628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>
                <a:latin typeface="Book Antiqua"/>
              </a:defRPr>
            </a:lvl1pPr>
            <a:lvl2pPr>
              <a:defRPr sz="2800">
                <a:latin typeface="Book Antiqua"/>
              </a:defRPr>
            </a:lvl2pPr>
            <a:lvl3pPr>
              <a:defRPr sz="2400">
                <a:latin typeface="Book Antiqua"/>
              </a:defRPr>
            </a:lvl3pPr>
            <a:lvl4pPr>
              <a:defRPr sz="2000">
                <a:latin typeface="Book Antiqua"/>
              </a:defRPr>
            </a:lvl4pPr>
            <a:lvl5pPr>
              <a:defRPr sz="2000">
                <a:latin typeface="Book Antiqua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latin typeface="Book Antiqu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30741E7-582E-4A43-B8F1-9FAC3F97950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470000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>
                <a:latin typeface="Book Antiqua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latin typeface="Book Antiqu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E13FF87-A8AB-F94A-9745-EEBDC6E4CC6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705746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Book Antiqua"/>
              </a:defRPr>
            </a:lvl1pPr>
            <a:lvl2pPr>
              <a:defRPr>
                <a:latin typeface="Book Antiqua"/>
              </a:defRPr>
            </a:lvl2pPr>
            <a:lvl3pPr>
              <a:defRPr>
                <a:latin typeface="Book Antiqua"/>
              </a:defRPr>
            </a:lvl3pPr>
            <a:lvl4pPr>
              <a:defRPr>
                <a:latin typeface="Book Antiqua"/>
              </a:defRPr>
            </a:lvl4pPr>
            <a:lvl5pPr>
              <a:defRPr>
                <a:latin typeface="Book Antiqua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C47B6D4-513A-2547-ADCE-30114549165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965333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75800" y="2276475"/>
            <a:ext cx="3073400" cy="6435725"/>
          </a:xfrm>
        </p:spPr>
        <p:txBody>
          <a:bodyPr vert="eaVert"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5600" y="2276475"/>
            <a:ext cx="9067800" cy="643572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Book Antiqua"/>
              </a:defRPr>
            </a:lvl1pPr>
            <a:lvl2pPr>
              <a:defRPr>
                <a:latin typeface="Book Antiqua"/>
              </a:defRPr>
            </a:lvl2pPr>
            <a:lvl3pPr>
              <a:defRPr>
                <a:latin typeface="Book Antiqua"/>
              </a:defRPr>
            </a:lvl3pPr>
            <a:lvl4pPr>
              <a:defRPr>
                <a:latin typeface="Book Antiqua"/>
              </a:defRPr>
            </a:lvl4pPr>
            <a:lvl5pPr>
              <a:defRPr>
                <a:latin typeface="Book Antiqua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08D2845-8EC9-5D47-B948-BE3217F2E75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623036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CA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779E84F-F43C-ED42-9341-A6CE5032AB2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16143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1D7FEA8-0F51-3E42-A795-68ACEDB40CE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766082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4283FB0-1B9E-0B46-9C24-7B01D463FFE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546062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56400" y="2984500"/>
            <a:ext cx="2870200" cy="6324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79000" y="2984500"/>
            <a:ext cx="2870200" cy="6324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D965C4F-42A7-7849-9A95-DFF463CC300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96108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2818369-3219-6A44-BC88-523AA9DFEB3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823559"/>
      </p:ext>
    </p:extLst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F075A29-F351-094E-A93C-658E19AFD92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818438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00D57EE-652A-7C4D-8502-AB6A367B3BD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368518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4423FF2-2C77-1743-88E0-99B723794B1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890422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4BEF0F4-D48A-9C4E-AE64-E14A4A6F99F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303753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3FB7412-2CDC-C646-AE18-277E614BFFB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805238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72C8DEE-2D0E-AA42-AD3F-B929A45E2F8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814378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75800" y="444500"/>
            <a:ext cx="3073400" cy="8864600"/>
          </a:xfrm>
        </p:spPr>
        <p:txBody>
          <a:bodyPr vert="eaVert"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5600" y="444500"/>
            <a:ext cx="9067800" cy="8864600"/>
          </a:xfrm>
        </p:spPr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8297EAA-ABEC-BF4E-A199-2E62640F9DC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191925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CA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F9A6BD2-6FBC-BE4B-BD11-2615E176E9F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652380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227ACAD-666F-3E4C-8612-C1285E9E417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497065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B547B9A-23A3-9B4E-BFF5-61DC261E467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866970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FE4E61A-E2CD-354B-BD6F-3FB45204633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591447"/>
      </p:ext>
    </p:extLst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5600" y="2984500"/>
            <a:ext cx="6070600" cy="6324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984500"/>
            <a:ext cx="6070600" cy="6324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DB26A74-DCBA-1846-B311-21482EECFD2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023233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F9870F9-1B6F-9246-B69F-F72717E6C67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637506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4D3A116-C1A3-2F4E-9764-798D0778C2E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257089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9BACC65-79E8-274B-AC28-0626682BAFE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561383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F5EBD0D-C01D-DA4E-BCBF-C669F7C7496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957277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6F0AA41-46B6-0E4C-BA22-C4EA4764090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861642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4CF70A7-257A-E34E-8FD3-E0A1EB61E28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345321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75800" y="444500"/>
            <a:ext cx="3073400" cy="8864600"/>
          </a:xfrm>
        </p:spPr>
        <p:txBody>
          <a:bodyPr vert="eaVert"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5600" y="444500"/>
            <a:ext cx="9067800" cy="8864600"/>
          </a:xfrm>
        </p:spPr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6E0CE9A-3047-124D-A834-D8386FCF25A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554467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CA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F3CE946-9AF6-4946-8605-8DC5DDF4C4A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009046"/>
      </p:ext>
    </p:extLst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EAEF24F-F2B8-1840-818F-E436CDBAB64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599977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>
                <a:latin typeface="Book Antiqua"/>
              </a:defRPr>
            </a:lvl1pPr>
            <a:lvl2pPr>
              <a:defRPr sz="2800">
                <a:latin typeface="Book Antiqua"/>
              </a:defRPr>
            </a:lvl2pPr>
            <a:lvl3pPr>
              <a:defRPr sz="2400">
                <a:latin typeface="Book Antiqua"/>
              </a:defRPr>
            </a:lvl3pPr>
            <a:lvl4pPr>
              <a:defRPr sz="2000">
                <a:latin typeface="Book Antiqua"/>
              </a:defRPr>
            </a:lvl4pPr>
            <a:lvl5pPr>
              <a:defRPr sz="2000">
                <a:latin typeface="Book Antiqua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latin typeface="Book Antiqu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0DF5EFC-2493-FB43-816A-B6F3C19CF8D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243637"/>
      </p:ext>
    </p:extLst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C2CF0ED-C798-684B-AE75-90B10F56177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531898"/>
      </p:ext>
    </p:extLst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5600" y="2984500"/>
            <a:ext cx="2870200" cy="6324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78200" y="2984500"/>
            <a:ext cx="2870200" cy="6324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176A60D-1CA9-F944-BF2A-FDD0D22282E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306121"/>
      </p:ext>
    </p:extLst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2362B5F-6A83-9748-8CEB-2DC1F538648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16436"/>
      </p:ext>
    </p:extLst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56B732D-809A-DE40-B580-15508D8BEAD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303761"/>
      </p:ext>
    </p:extLst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42E4879-1431-8545-95E1-4D27BD83C9A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123741"/>
      </p:ext>
    </p:extLst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B192D3F-84E7-1D47-BFCB-DF4DB5FC921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19368"/>
      </p:ext>
    </p:extLst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0833D5F-D110-5B42-846D-EDE2D5739A2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498824"/>
      </p:ext>
    </p:extLst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4085AC4-BE4D-D046-A5F8-890C677F502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915229"/>
      </p:ext>
    </p:extLst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75800" y="444500"/>
            <a:ext cx="3073400" cy="8864600"/>
          </a:xfrm>
        </p:spPr>
        <p:txBody>
          <a:bodyPr vert="eaVert"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5600" y="444500"/>
            <a:ext cx="9067800" cy="8864600"/>
          </a:xfrm>
        </p:spPr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B359EAE-0552-744D-84DF-B1E6AA94427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554234"/>
      </p:ext>
    </p:extLst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CA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31511E0-7C7E-3A4C-9C68-ABD85E59519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284314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>
                <a:latin typeface="Book Antiqua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latin typeface="Book Antiqu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6917239-FC49-5942-8B7E-EBA1EF7844F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408546"/>
      </p:ext>
    </p:extLst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06749A7-914D-EE43-9996-8B390CD1500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577021"/>
      </p:ext>
    </p:extLst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155F67D-0EBC-B348-9D45-3360E21F864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587083"/>
      </p:ext>
    </p:extLst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5600" y="2984500"/>
            <a:ext cx="2832100" cy="6324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40100" y="2984500"/>
            <a:ext cx="2832100" cy="6324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178505A-7AD0-7C47-AFED-600B3A2FCDD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06189"/>
      </p:ext>
    </p:extLst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0AA5113-2A5C-1741-BC7F-816F09ACA19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05260"/>
      </p:ext>
    </p:extLst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752A37D-49A8-E14C-9068-614A972C9CE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011309"/>
      </p:ext>
    </p:extLst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E916E23-29CC-8241-A8B4-8DBCD9F51C0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071369"/>
      </p:ext>
    </p:extLst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A125C4B-1E83-C348-A109-BD89A031DB6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640664"/>
      </p:ext>
    </p:extLst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6A176AD-C6DF-094F-95A9-6F44824A2C8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107328"/>
      </p:ext>
    </p:extLst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805DAAF-590F-4742-A78D-BC8BC9C35D2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788136"/>
      </p:ext>
    </p:extLst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718050" y="444500"/>
            <a:ext cx="1454150" cy="8864600"/>
          </a:xfrm>
        </p:spPr>
        <p:txBody>
          <a:bodyPr vert="eaVert"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5600" y="444500"/>
            <a:ext cx="4210050" cy="8864600"/>
          </a:xfrm>
        </p:spPr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BB79B18-8FEA-5F40-88AF-55046A2C88E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81266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slideLayout" Target="../slideLayouts/slideLayout134.xml"/><Relationship Id="rId18" Type="http://schemas.openxmlformats.org/officeDocument/2006/relationships/theme" Target="../theme/theme12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slideLayout" Target="../slideLayouts/slideLayout133.xml"/><Relationship Id="rId17" Type="http://schemas.openxmlformats.org/officeDocument/2006/relationships/slideLayout" Target="../slideLayouts/slideLayout138.xml"/><Relationship Id="rId2" Type="http://schemas.openxmlformats.org/officeDocument/2006/relationships/slideLayout" Target="../slideLayouts/slideLayout123.xml"/><Relationship Id="rId16" Type="http://schemas.openxmlformats.org/officeDocument/2006/relationships/slideLayout" Target="../slideLayouts/slideLayout137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5" Type="http://schemas.openxmlformats.org/officeDocument/2006/relationships/slideLayout" Target="../slideLayouts/slideLayout136.xml"/><Relationship Id="rId10" Type="http://schemas.openxmlformats.org/officeDocument/2006/relationships/slideLayout" Target="../slideLayouts/slideLayout131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Relationship Id="rId14" Type="http://schemas.openxmlformats.org/officeDocument/2006/relationships/slideLayout" Target="../slideLayouts/slideLayout13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2331700" y="9220200"/>
            <a:ext cx="317500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253750"/>
                </a:solidFill>
                <a:latin typeface="Book Antiqua"/>
                <a:ea typeface="ＭＳ Ｐゴシック" charset="0"/>
                <a:cs typeface="Book Antiqua"/>
              </a:defRPr>
            </a:lvl1pPr>
            <a:lvl2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9pPr>
          </a:lstStyle>
          <a:p>
            <a:fld id="{A3E233E8-6698-A346-B25E-A5013C545E1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ransition/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+mj-lt"/>
          <a:ea typeface="+mj-ea"/>
          <a:cs typeface="+mj-cs"/>
          <a:sym typeface="Didot" charset="0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9pPr>
    </p:titleStyle>
    <p:bodyStyle>
      <a:lvl1pPr marL="368300" indent="-368300" algn="l" rtl="0" fontAlgn="base">
        <a:lnSpc>
          <a:spcPct val="12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8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1pPr>
      <a:lvl2pPr marL="812800" indent="-368300" algn="l" rtl="0" fontAlgn="base">
        <a:lnSpc>
          <a:spcPct val="12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8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2pPr>
      <a:lvl3pPr marL="1257300" indent="-368300" algn="l" rtl="0" fontAlgn="base">
        <a:lnSpc>
          <a:spcPct val="12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8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3pPr>
      <a:lvl4pPr marL="1701800" indent="-368300" algn="l" rtl="0" fontAlgn="base">
        <a:lnSpc>
          <a:spcPct val="12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8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4pPr>
      <a:lvl5pPr marL="2146300" indent="-368300" algn="l" rtl="0" fontAlgn="base">
        <a:lnSpc>
          <a:spcPct val="12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8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5pPr>
      <a:lvl6pPr marL="2603500" indent="-368300" algn="l" rtl="0" fontAlgn="base">
        <a:lnSpc>
          <a:spcPct val="12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8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6pPr>
      <a:lvl7pPr marL="3060700" indent="-368300" algn="l" rtl="0" fontAlgn="base">
        <a:lnSpc>
          <a:spcPct val="12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8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7pPr>
      <a:lvl8pPr marL="3517900" indent="-368300" algn="l" rtl="0" fontAlgn="base">
        <a:lnSpc>
          <a:spcPct val="12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8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8pPr>
      <a:lvl9pPr marL="3975100" indent="-368300" algn="l" rtl="0" fontAlgn="base">
        <a:lnSpc>
          <a:spcPct val="12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8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ext Box 1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2331700" y="9220200"/>
            <a:ext cx="317500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253750"/>
                </a:solidFill>
                <a:latin typeface="Book Antiqua"/>
                <a:ea typeface="ＭＳ Ｐゴシック" charset="0"/>
                <a:cs typeface="Book Antiqua"/>
              </a:defRPr>
            </a:lvl1pPr>
            <a:lvl2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9pPr>
          </a:lstStyle>
          <a:p>
            <a:fld id="{75F37172-CEB0-4745-BCB3-D0358C7CA56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transition/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+mj-lt"/>
          <a:ea typeface="+mj-ea"/>
          <a:cs typeface="+mj-cs"/>
          <a:sym typeface="Didot" charset="0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9pPr>
    </p:titleStyle>
    <p:bodyStyle>
      <a:lvl1pPr marL="3683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1pPr>
      <a:lvl2pPr marL="8128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2pPr>
      <a:lvl3pPr marL="12573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3pPr>
      <a:lvl4pPr marL="17018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4pPr>
      <a:lvl5pPr marL="21463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5pPr>
      <a:lvl6pPr marL="26035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6pPr>
      <a:lvl7pPr marL="30607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7pPr>
      <a:lvl8pPr marL="35179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8pPr>
      <a:lvl9pPr marL="39751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55600" y="444500"/>
            <a:ext cx="12293600" cy="204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Didot" charset="0"/>
              </a:rPr>
              <a:t>Click to edit Master title style</a:t>
            </a:r>
          </a:p>
        </p:txBody>
      </p:sp>
      <p:grpSp>
        <p:nvGrpSpPr>
          <p:cNvPr id="13314" name="Group 2"/>
          <p:cNvGrpSpPr>
            <a:grpSpLocks/>
          </p:cNvGrpSpPr>
          <p:nvPr/>
        </p:nvGrpSpPr>
        <p:grpSpPr bwMode="auto">
          <a:xfrm>
            <a:off x="404813" y="2565400"/>
            <a:ext cx="12193587" cy="50800"/>
            <a:chOff x="0" y="0"/>
            <a:chExt cx="7680" cy="32"/>
          </a:xfrm>
        </p:grpSpPr>
        <p:sp>
          <p:nvSpPr>
            <p:cNvPr id="13315" name="Line 3"/>
            <p:cNvSpPr>
              <a:spLocks noChangeShapeType="1"/>
            </p:cNvSpPr>
            <p:nvPr/>
          </p:nvSpPr>
          <p:spPr bwMode="auto">
            <a:xfrm>
              <a:off x="0" y="0"/>
              <a:ext cx="7680" cy="0"/>
            </a:xfrm>
            <a:prstGeom prst="line">
              <a:avLst/>
            </a:prstGeom>
            <a:noFill/>
            <a:ln w="12700" cap="flat">
              <a:solidFill>
                <a:srgbClr val="6682A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13316" name="Line 4"/>
            <p:cNvSpPr>
              <a:spLocks noChangeShapeType="1"/>
            </p:cNvSpPr>
            <p:nvPr/>
          </p:nvSpPr>
          <p:spPr bwMode="auto">
            <a:xfrm>
              <a:off x="0" y="32"/>
              <a:ext cx="7680" cy="0"/>
            </a:xfrm>
            <a:prstGeom prst="line">
              <a:avLst/>
            </a:prstGeom>
            <a:noFill/>
            <a:ln w="12700" cap="flat">
              <a:solidFill>
                <a:srgbClr val="6682A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Book Antiqua"/>
              </a:endParaRPr>
            </a:p>
          </p:txBody>
        </p:sp>
      </p:grpSp>
      <p:sp>
        <p:nvSpPr>
          <p:cNvPr id="13317" name="Rectangle 5"/>
          <p:cNvSpPr>
            <a:spLocks/>
          </p:cNvSpPr>
          <p:nvPr/>
        </p:nvSpPr>
        <p:spPr bwMode="auto">
          <a:xfrm>
            <a:off x="425590" y="9534267"/>
            <a:ext cx="125860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  <a:latin typeface="Book Antiqua"/>
                <a:ea typeface="ＭＳ Ｐゴシック" charset="0"/>
                <a:cs typeface="Book Antiqua"/>
              </a:rPr>
              <a:t>Distributed DBMS</a:t>
            </a:r>
          </a:p>
        </p:txBody>
      </p:sp>
      <p:sp>
        <p:nvSpPr>
          <p:cNvPr id="13318" name="Rectangle 6"/>
          <p:cNvSpPr>
            <a:spLocks/>
          </p:cNvSpPr>
          <p:nvPr/>
        </p:nvSpPr>
        <p:spPr bwMode="auto">
          <a:xfrm>
            <a:off x="5571370" y="9534267"/>
            <a:ext cx="19001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  <a:latin typeface="Book Antiqua"/>
                <a:ea typeface="ＭＳ Ｐゴシック" charset="0"/>
                <a:cs typeface="Book Antiqua"/>
              </a:rPr>
              <a:t>@ M. T. Özsu &amp; P. </a:t>
            </a:r>
            <a:r>
              <a:rPr lang="en-US" sz="1200" dirty="0" err="1">
                <a:solidFill>
                  <a:schemeClr val="tx1"/>
                </a:solidFill>
                <a:latin typeface="Book Antiqua"/>
                <a:ea typeface="ＭＳ Ｐゴシック" charset="0"/>
                <a:cs typeface="Book Antiqua"/>
              </a:rPr>
              <a:t>Valduriez</a:t>
            </a:r>
            <a:endParaRPr lang="en-US" sz="1200" dirty="0">
              <a:solidFill>
                <a:schemeClr val="tx1"/>
              </a:solidFill>
              <a:latin typeface="Book Antiqua"/>
              <a:ea typeface="ＭＳ Ｐゴシック" charset="0"/>
              <a:cs typeface="Book Antiqua"/>
            </a:endParaRPr>
          </a:p>
        </p:txBody>
      </p:sp>
      <p:grpSp>
        <p:nvGrpSpPr>
          <p:cNvPr id="13319" name="Group 7"/>
          <p:cNvGrpSpPr>
            <a:grpSpLocks/>
          </p:cNvGrpSpPr>
          <p:nvPr/>
        </p:nvGrpSpPr>
        <p:grpSpPr bwMode="auto">
          <a:xfrm>
            <a:off x="404813" y="9321800"/>
            <a:ext cx="12193587" cy="50800"/>
            <a:chOff x="0" y="0"/>
            <a:chExt cx="7680" cy="32"/>
          </a:xfrm>
        </p:grpSpPr>
        <p:sp>
          <p:nvSpPr>
            <p:cNvPr id="13320" name="Line 8"/>
            <p:cNvSpPr>
              <a:spLocks noChangeShapeType="1"/>
            </p:cNvSpPr>
            <p:nvPr/>
          </p:nvSpPr>
          <p:spPr bwMode="auto">
            <a:xfrm>
              <a:off x="0" y="0"/>
              <a:ext cx="7680" cy="0"/>
            </a:xfrm>
            <a:prstGeom prst="line">
              <a:avLst/>
            </a:prstGeom>
            <a:noFill/>
            <a:ln w="12700" cap="flat">
              <a:solidFill>
                <a:srgbClr val="6682A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13321" name="Line 9"/>
            <p:cNvSpPr>
              <a:spLocks noChangeShapeType="1"/>
            </p:cNvSpPr>
            <p:nvPr/>
          </p:nvSpPr>
          <p:spPr bwMode="auto">
            <a:xfrm>
              <a:off x="0" y="32"/>
              <a:ext cx="7680" cy="0"/>
            </a:xfrm>
            <a:prstGeom prst="line">
              <a:avLst/>
            </a:prstGeom>
            <a:noFill/>
            <a:ln w="12700" cap="flat">
              <a:solidFill>
                <a:srgbClr val="6682A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Book Antiqua"/>
              </a:endParaRPr>
            </a:p>
          </p:txBody>
        </p:sp>
      </p:grpSp>
      <p:sp>
        <p:nvSpPr>
          <p:cNvPr id="13322" name="Text Box 10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2382500" y="9474200"/>
            <a:ext cx="2667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253750"/>
                </a:solidFill>
                <a:latin typeface="Book Antiqua"/>
                <a:ea typeface="ＭＳ Ｐゴシック" charset="0"/>
                <a:cs typeface="Book Antiqua"/>
              </a:defRPr>
            </a:lvl1pPr>
            <a:lvl2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9pPr>
          </a:lstStyle>
          <a:p>
            <a:fld id="{1B295316-976D-E649-99B3-47A3EDC3A18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ransition/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+mj-lt"/>
          <a:ea typeface="+mj-ea"/>
          <a:cs typeface="+mj-cs"/>
          <a:sym typeface="Didot" charset="0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9pPr>
    </p:titleStyle>
    <p:bodyStyle>
      <a:lvl1pPr marL="3683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1pPr>
      <a:lvl2pPr marL="8128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2pPr>
      <a:lvl3pPr marL="12573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3pPr>
      <a:lvl4pPr marL="17018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4pPr>
      <a:lvl5pPr marL="21463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5pPr>
      <a:lvl6pPr marL="26035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6pPr>
      <a:lvl7pPr marL="30607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7pPr>
      <a:lvl8pPr marL="35179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8pPr>
      <a:lvl9pPr marL="39751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2258" y="0"/>
            <a:ext cx="13007058" cy="9757579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232270" y="1318541"/>
            <a:ext cx="9024370" cy="10095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343" y="3540195"/>
            <a:ext cx="9024370" cy="50212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772542" y="9053153"/>
            <a:ext cx="1408852" cy="3252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80" b="1" i="0">
                <a:solidFill>
                  <a:schemeClr val="accent1"/>
                </a:solidFill>
              </a:defRPr>
            </a:lvl1pPr>
          </a:lstStyle>
          <a:p>
            <a:fld id="{A98D0227-50BA-49D4-87EC-12695BA27967}" type="datetime1">
              <a:rPr lang="en-US" smtClean="0"/>
              <a:t>2/27/2020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40311" y="9053151"/>
            <a:ext cx="5489486" cy="325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8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1016027" y="0"/>
            <a:ext cx="975360" cy="156367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920698" y="420594"/>
            <a:ext cx="1125416" cy="1091822"/>
          </a:xfrm>
          <a:prstGeom prst="rect">
            <a:avLst/>
          </a:prstGeom>
        </p:spPr>
        <p:txBody>
          <a:bodyPr anchor="b"/>
          <a:lstStyle>
            <a:lvl1pPr algn="ctr">
              <a:defRPr sz="3982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3426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  <p:sldLayoutId id="2147483817" r:id="rId12"/>
    <p:sldLayoutId id="2147483818" r:id="rId13"/>
    <p:sldLayoutId id="2147483819" r:id="rId14"/>
    <p:sldLayoutId id="2147483820" r:id="rId15"/>
    <p:sldLayoutId id="2147483821" r:id="rId16"/>
    <p:sldLayoutId id="2147483822" r:id="rId17"/>
  </p:sldLayoutIdLst>
  <p:hf hdr="0" ftr="0" dt="0"/>
  <p:txStyles>
    <p:titleStyle>
      <a:lvl1pPr algn="l" defTabSz="650230" rtl="0" eaLnBrk="1" latinLnBrk="0" hangingPunct="1">
        <a:spcBef>
          <a:spcPct val="0"/>
        </a:spcBef>
        <a:buNone/>
        <a:defRPr sz="4551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487672" indent="-487672" algn="l" defTabSz="650230" rtl="0" eaLnBrk="1" latinLnBrk="0" hangingPunct="1">
        <a:spcBef>
          <a:spcPts val="142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56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975345" indent="-403143" algn="l" defTabSz="650230" rtl="0" eaLnBrk="1" latinLnBrk="0" hangingPunct="1">
        <a:spcBef>
          <a:spcPts val="142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276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365483" indent="-325115" algn="l" defTabSz="650230" rtl="0" eaLnBrk="1" latinLnBrk="0" hangingPunct="1">
        <a:spcBef>
          <a:spcPts val="142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991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755621" indent="-325115" algn="l" defTabSz="650230" rtl="0" eaLnBrk="1" latinLnBrk="0" hangingPunct="1">
        <a:spcBef>
          <a:spcPts val="142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707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145758" indent="-325115" algn="l" defTabSz="650230" rtl="0" eaLnBrk="1" latinLnBrk="0" hangingPunct="1">
        <a:spcBef>
          <a:spcPts val="142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707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80724" indent="-325115" algn="l" defTabSz="650230" rtl="0" eaLnBrk="1" latinLnBrk="0" hangingPunct="1">
        <a:spcBef>
          <a:spcPts val="142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707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46514" indent="-325115" algn="l" defTabSz="650230" rtl="0" eaLnBrk="1" latinLnBrk="0" hangingPunct="1">
        <a:spcBef>
          <a:spcPts val="142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707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212750" indent="-325115" algn="l" defTabSz="650230" rtl="0" eaLnBrk="1" latinLnBrk="0" hangingPunct="1">
        <a:spcBef>
          <a:spcPts val="142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707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535874" indent="-325115" algn="l" defTabSz="650230" rtl="0" eaLnBrk="1" latinLnBrk="0" hangingPunct="1">
        <a:spcBef>
          <a:spcPts val="142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707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5600" y="8001000"/>
            <a:ext cx="1229360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Palatino" charset="0"/>
              </a:rPr>
              <a:t>Click to edit Master text styles</a:t>
            </a:r>
          </a:p>
          <a:p>
            <a:pPr lvl="1"/>
            <a:r>
              <a:rPr lang="en-US" dirty="0">
                <a:sym typeface="Palatino" charset="0"/>
              </a:rPr>
              <a:t>Second level</a:t>
            </a:r>
          </a:p>
          <a:p>
            <a:pPr lvl="2"/>
            <a:r>
              <a:rPr lang="en-US" dirty="0">
                <a:sym typeface="Palatino" charset="0"/>
              </a:rPr>
              <a:t>Third level</a:t>
            </a:r>
          </a:p>
          <a:p>
            <a:pPr lvl="3"/>
            <a:r>
              <a:rPr lang="en-US" dirty="0">
                <a:sym typeface="Palatino" charset="0"/>
              </a:rPr>
              <a:t>Fourth level</a:t>
            </a:r>
          </a:p>
          <a:p>
            <a:pPr lvl="4"/>
            <a:r>
              <a:rPr lang="en-US" dirty="0">
                <a:sym typeface="Palatino" charset="0"/>
              </a:rPr>
              <a:t>Fifth level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5600" y="6908800"/>
            <a:ext cx="12293600" cy="110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Didot" charset="0"/>
              </a:rPr>
              <a:t>Click to edit Master title style</a:t>
            </a:r>
          </a:p>
        </p:txBody>
      </p:sp>
      <p:grpSp>
        <p:nvGrpSpPr>
          <p:cNvPr id="4099" name="Group 3"/>
          <p:cNvGrpSpPr>
            <a:grpSpLocks/>
          </p:cNvGrpSpPr>
          <p:nvPr/>
        </p:nvGrpSpPr>
        <p:grpSpPr bwMode="auto">
          <a:xfrm>
            <a:off x="404813" y="8623300"/>
            <a:ext cx="12193587" cy="50800"/>
            <a:chOff x="0" y="0"/>
            <a:chExt cx="7680" cy="32"/>
          </a:xfrm>
        </p:grpSpPr>
        <p:sp>
          <p:nvSpPr>
            <p:cNvPr id="4100" name="Line 4"/>
            <p:cNvSpPr>
              <a:spLocks noChangeShapeType="1"/>
            </p:cNvSpPr>
            <p:nvPr/>
          </p:nvSpPr>
          <p:spPr bwMode="auto">
            <a:xfrm>
              <a:off x="0" y="0"/>
              <a:ext cx="7680" cy="0"/>
            </a:xfrm>
            <a:prstGeom prst="line">
              <a:avLst/>
            </a:prstGeom>
            <a:noFill/>
            <a:ln w="12700" cap="flat">
              <a:solidFill>
                <a:srgbClr val="6682A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4101" name="Line 5"/>
            <p:cNvSpPr>
              <a:spLocks noChangeShapeType="1"/>
            </p:cNvSpPr>
            <p:nvPr/>
          </p:nvSpPr>
          <p:spPr bwMode="auto">
            <a:xfrm>
              <a:off x="0" y="32"/>
              <a:ext cx="7680" cy="0"/>
            </a:xfrm>
            <a:prstGeom prst="line">
              <a:avLst/>
            </a:prstGeom>
            <a:noFill/>
            <a:ln w="12700" cap="flat">
              <a:solidFill>
                <a:srgbClr val="6682A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Book Antiqua"/>
              </a:endParaRPr>
            </a:p>
          </p:txBody>
        </p:sp>
      </p:grpSp>
      <p:sp>
        <p:nvSpPr>
          <p:cNvPr id="4102" name="Text Box 6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2331700" y="9220200"/>
            <a:ext cx="317500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253750"/>
                </a:solidFill>
                <a:latin typeface="Book Antiqua"/>
                <a:ea typeface="ＭＳ Ｐゴシック" charset="0"/>
                <a:cs typeface="Book Antiqua"/>
              </a:defRPr>
            </a:lvl1pPr>
            <a:lvl2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9pPr>
          </a:lstStyle>
          <a:p>
            <a:fld id="{608DE3A9-FD7A-B642-887D-773ACB23737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ransition/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+mj-lt"/>
          <a:ea typeface="+mj-ea"/>
          <a:cs typeface="+mj-cs"/>
          <a:sym typeface="Didot" charset="0"/>
        </a:defRPr>
      </a:lvl1pPr>
      <a:lvl2pPr algn="l" rtl="0" fontAlgn="base"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2pPr>
      <a:lvl3pPr algn="l" rtl="0" fontAlgn="base"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3pPr>
      <a:lvl4pPr algn="l" rtl="0" fontAlgn="base"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4pPr>
      <a:lvl5pPr algn="l" rtl="0" fontAlgn="base"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9pPr>
    </p:titleStyle>
    <p:bodyStyle>
      <a:lvl1pPr algn="just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4A71A9"/>
          </a:solidFill>
          <a:latin typeface="Book Antiqua"/>
          <a:ea typeface="+mn-ea"/>
          <a:cs typeface="+mn-cs"/>
          <a:sym typeface="Palatino" charset="0"/>
        </a:defRPr>
      </a:lvl1pPr>
      <a:lvl2pPr algn="just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4A71A9"/>
          </a:solidFill>
          <a:latin typeface="Book Antiqua"/>
          <a:ea typeface="+mn-ea"/>
          <a:cs typeface="+mn-cs"/>
          <a:sym typeface="Palatino" charset="0"/>
        </a:defRPr>
      </a:lvl2pPr>
      <a:lvl3pPr algn="just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4A71A9"/>
          </a:solidFill>
          <a:latin typeface="Book Antiqua"/>
          <a:ea typeface="+mn-ea"/>
          <a:cs typeface="+mn-cs"/>
          <a:sym typeface="Palatino" charset="0"/>
        </a:defRPr>
      </a:lvl3pPr>
      <a:lvl4pPr algn="just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4A71A9"/>
          </a:solidFill>
          <a:latin typeface="Book Antiqua"/>
          <a:ea typeface="+mn-ea"/>
          <a:cs typeface="+mn-cs"/>
          <a:sym typeface="Palatino" charset="0"/>
        </a:defRPr>
      </a:lvl4pPr>
      <a:lvl5pPr algn="just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4A71A9"/>
          </a:solidFill>
          <a:latin typeface="Book Antiqua"/>
          <a:ea typeface="+mn-ea"/>
          <a:cs typeface="+mn-cs"/>
          <a:sym typeface="Palatino" charset="0"/>
        </a:defRPr>
      </a:lvl5pPr>
      <a:lvl6pPr marL="457200" algn="just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4A71A9"/>
          </a:solidFill>
          <a:latin typeface="+mn-lt"/>
          <a:ea typeface="+mn-ea"/>
          <a:cs typeface="+mn-cs"/>
          <a:sym typeface="Palatino" charset="0"/>
        </a:defRPr>
      </a:lvl6pPr>
      <a:lvl7pPr marL="914400" algn="just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4A71A9"/>
          </a:solidFill>
          <a:latin typeface="+mn-lt"/>
          <a:ea typeface="+mn-ea"/>
          <a:cs typeface="+mn-cs"/>
          <a:sym typeface="Palatino" charset="0"/>
        </a:defRPr>
      </a:lvl7pPr>
      <a:lvl8pPr marL="1371600" algn="just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4A71A9"/>
          </a:solidFill>
          <a:latin typeface="+mn-lt"/>
          <a:ea typeface="+mn-ea"/>
          <a:cs typeface="+mn-cs"/>
          <a:sym typeface="Palatino" charset="0"/>
        </a:defRPr>
      </a:lvl8pPr>
      <a:lvl9pPr marL="1828800" algn="just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4A71A9"/>
          </a:solidFill>
          <a:latin typeface="+mn-lt"/>
          <a:ea typeface="+mn-ea"/>
          <a:cs typeface="+mn-cs"/>
          <a:sym typeface="Palatino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5600" y="5410200"/>
            <a:ext cx="5816600" cy="166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Palatino" charset="0"/>
              </a:rPr>
              <a:t>Click to edit Master text styles</a:t>
            </a:r>
          </a:p>
          <a:p>
            <a:pPr lvl="1"/>
            <a:r>
              <a:rPr lang="en-US" dirty="0">
                <a:sym typeface="Palatino" charset="0"/>
              </a:rPr>
              <a:t>Second level</a:t>
            </a:r>
          </a:p>
          <a:p>
            <a:pPr lvl="2"/>
            <a:r>
              <a:rPr lang="en-US" dirty="0">
                <a:sym typeface="Palatino" charset="0"/>
              </a:rPr>
              <a:t>Third level</a:t>
            </a:r>
          </a:p>
          <a:p>
            <a:pPr lvl="3"/>
            <a:r>
              <a:rPr lang="en-US" dirty="0">
                <a:sym typeface="Palatino" charset="0"/>
              </a:rPr>
              <a:t>Fourth level</a:t>
            </a:r>
          </a:p>
          <a:p>
            <a:pPr lvl="4"/>
            <a:r>
              <a:rPr lang="en-US" dirty="0">
                <a:sym typeface="Palatino" charset="0"/>
              </a:rPr>
              <a:t>Fifth level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5600" y="1930400"/>
            <a:ext cx="5816600" cy="323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Didot" charset="0"/>
              </a:rPr>
              <a:t>Click to edit Master title style</a:t>
            </a:r>
          </a:p>
        </p:txBody>
      </p:sp>
      <p:grpSp>
        <p:nvGrpSpPr>
          <p:cNvPr id="5123" name="Group 3"/>
          <p:cNvGrpSpPr>
            <a:grpSpLocks/>
          </p:cNvGrpSpPr>
          <p:nvPr/>
        </p:nvGrpSpPr>
        <p:grpSpPr bwMode="auto">
          <a:xfrm>
            <a:off x="406400" y="5270500"/>
            <a:ext cx="5689600" cy="50800"/>
            <a:chOff x="0" y="0"/>
            <a:chExt cx="3584" cy="32"/>
          </a:xfrm>
        </p:grpSpPr>
        <p:sp>
          <p:nvSpPr>
            <p:cNvPr id="5124" name="Line 4"/>
            <p:cNvSpPr>
              <a:spLocks noChangeShapeType="1"/>
            </p:cNvSpPr>
            <p:nvPr/>
          </p:nvSpPr>
          <p:spPr bwMode="auto">
            <a:xfrm>
              <a:off x="0" y="0"/>
              <a:ext cx="3584" cy="0"/>
            </a:xfrm>
            <a:prstGeom prst="line">
              <a:avLst/>
            </a:prstGeom>
            <a:noFill/>
            <a:ln w="12700" cap="flat">
              <a:solidFill>
                <a:srgbClr val="6682A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5125" name="Line 5"/>
            <p:cNvSpPr>
              <a:spLocks noChangeShapeType="1"/>
            </p:cNvSpPr>
            <p:nvPr/>
          </p:nvSpPr>
          <p:spPr bwMode="auto">
            <a:xfrm>
              <a:off x="0" y="32"/>
              <a:ext cx="3584" cy="0"/>
            </a:xfrm>
            <a:prstGeom prst="line">
              <a:avLst/>
            </a:prstGeom>
            <a:noFill/>
            <a:ln w="12700" cap="flat">
              <a:solidFill>
                <a:srgbClr val="6682A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Book Antiqua"/>
              </a:endParaRPr>
            </a:p>
          </p:txBody>
        </p:sp>
      </p:grpSp>
      <p:sp>
        <p:nvSpPr>
          <p:cNvPr id="5126" name="Text Box 6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2331700" y="9220200"/>
            <a:ext cx="317500" cy="355600"/>
          </a:xfrm>
          <a:prstGeom prst="rect">
            <a:avLst/>
          </a:prstGeom>
          <a:noFill/>
          <a:ln>
            <a:noFill/>
          </a:ln>
          <a:effectLst>
            <a:outerShdw blurRad="38100" dist="12699" dir="54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FEFFFE"/>
                </a:solidFill>
                <a:latin typeface="Book Antiqua"/>
                <a:ea typeface="ＭＳ Ｐゴシック" charset="0"/>
                <a:cs typeface="Book Antiqua"/>
              </a:defRPr>
            </a:lvl1pPr>
            <a:lvl2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9pPr>
          </a:lstStyle>
          <a:p>
            <a:fld id="{2AE07ACE-F893-3F4E-998C-C44EF6B539C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ransition/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+mj-lt"/>
          <a:ea typeface="+mj-ea"/>
          <a:cs typeface="+mj-cs"/>
          <a:sym typeface="Didot" charset="0"/>
        </a:defRPr>
      </a:lvl1pPr>
      <a:lvl2pPr algn="l" rtl="0" fontAlgn="base"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2pPr>
      <a:lvl3pPr algn="l" rtl="0" fontAlgn="base"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3pPr>
      <a:lvl4pPr algn="l" rtl="0" fontAlgn="base"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4pPr>
      <a:lvl5pPr algn="l" rtl="0" fontAlgn="base"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9pPr>
    </p:titleStyle>
    <p:bodyStyle>
      <a:lvl1pPr algn="l" rtl="0" fontAlgn="base">
        <a:spcBef>
          <a:spcPts val="1000"/>
        </a:spcBef>
        <a:spcAft>
          <a:spcPct val="0"/>
        </a:spcAft>
        <a:defRPr sz="2400">
          <a:solidFill>
            <a:srgbClr val="4A71A9"/>
          </a:solidFill>
          <a:latin typeface="Book Antiqua"/>
          <a:ea typeface="+mn-ea"/>
          <a:cs typeface="+mn-cs"/>
          <a:sym typeface="Palatino" charset="0"/>
        </a:defRPr>
      </a:lvl1pPr>
      <a:lvl2pPr algn="l" rtl="0" fontAlgn="base">
        <a:spcBef>
          <a:spcPts val="1000"/>
        </a:spcBef>
        <a:spcAft>
          <a:spcPct val="0"/>
        </a:spcAft>
        <a:defRPr sz="2400">
          <a:solidFill>
            <a:srgbClr val="4A71A9"/>
          </a:solidFill>
          <a:latin typeface="Book Antiqua"/>
          <a:ea typeface="+mn-ea"/>
          <a:cs typeface="+mn-cs"/>
          <a:sym typeface="Palatino" charset="0"/>
        </a:defRPr>
      </a:lvl2pPr>
      <a:lvl3pPr algn="l" rtl="0" fontAlgn="base">
        <a:spcBef>
          <a:spcPts val="1000"/>
        </a:spcBef>
        <a:spcAft>
          <a:spcPct val="0"/>
        </a:spcAft>
        <a:defRPr sz="2400">
          <a:solidFill>
            <a:srgbClr val="4A71A9"/>
          </a:solidFill>
          <a:latin typeface="Book Antiqua"/>
          <a:ea typeface="+mn-ea"/>
          <a:cs typeface="+mn-cs"/>
          <a:sym typeface="Palatino" charset="0"/>
        </a:defRPr>
      </a:lvl3pPr>
      <a:lvl4pPr algn="l" rtl="0" fontAlgn="base">
        <a:spcBef>
          <a:spcPts val="1000"/>
        </a:spcBef>
        <a:spcAft>
          <a:spcPct val="0"/>
        </a:spcAft>
        <a:defRPr sz="2400">
          <a:solidFill>
            <a:srgbClr val="4A71A9"/>
          </a:solidFill>
          <a:latin typeface="Book Antiqua"/>
          <a:ea typeface="+mn-ea"/>
          <a:cs typeface="+mn-cs"/>
          <a:sym typeface="Palatino" charset="0"/>
        </a:defRPr>
      </a:lvl4pPr>
      <a:lvl5pPr algn="l" rtl="0" fontAlgn="base">
        <a:spcBef>
          <a:spcPts val="1000"/>
        </a:spcBef>
        <a:spcAft>
          <a:spcPct val="0"/>
        </a:spcAft>
        <a:defRPr sz="2400">
          <a:solidFill>
            <a:srgbClr val="4A71A9"/>
          </a:solidFill>
          <a:latin typeface="Book Antiqua"/>
          <a:ea typeface="+mn-ea"/>
          <a:cs typeface="+mn-cs"/>
          <a:sym typeface="Palatino" charset="0"/>
        </a:defRPr>
      </a:lvl5pPr>
      <a:lvl6pPr marL="457200" algn="l" rtl="0" fontAlgn="base">
        <a:spcBef>
          <a:spcPts val="1000"/>
        </a:spcBef>
        <a:spcAft>
          <a:spcPct val="0"/>
        </a:spcAft>
        <a:defRPr sz="2400">
          <a:solidFill>
            <a:srgbClr val="4A71A9"/>
          </a:solidFill>
          <a:latin typeface="+mn-lt"/>
          <a:ea typeface="+mn-ea"/>
          <a:cs typeface="+mn-cs"/>
          <a:sym typeface="Palatino" charset="0"/>
        </a:defRPr>
      </a:lvl6pPr>
      <a:lvl7pPr marL="914400" algn="l" rtl="0" fontAlgn="base">
        <a:spcBef>
          <a:spcPts val="1000"/>
        </a:spcBef>
        <a:spcAft>
          <a:spcPct val="0"/>
        </a:spcAft>
        <a:defRPr sz="2400">
          <a:solidFill>
            <a:srgbClr val="4A71A9"/>
          </a:solidFill>
          <a:latin typeface="+mn-lt"/>
          <a:ea typeface="+mn-ea"/>
          <a:cs typeface="+mn-cs"/>
          <a:sym typeface="Palatino" charset="0"/>
        </a:defRPr>
      </a:lvl7pPr>
      <a:lvl8pPr marL="1371600" algn="l" rtl="0" fontAlgn="base">
        <a:spcBef>
          <a:spcPts val="1000"/>
        </a:spcBef>
        <a:spcAft>
          <a:spcPct val="0"/>
        </a:spcAft>
        <a:defRPr sz="2400">
          <a:solidFill>
            <a:srgbClr val="4A71A9"/>
          </a:solidFill>
          <a:latin typeface="+mn-lt"/>
          <a:ea typeface="+mn-ea"/>
          <a:cs typeface="+mn-cs"/>
          <a:sym typeface="Palatino" charset="0"/>
        </a:defRPr>
      </a:lvl8pPr>
      <a:lvl9pPr marL="1828800" algn="l" rtl="0" fontAlgn="base">
        <a:spcBef>
          <a:spcPts val="1000"/>
        </a:spcBef>
        <a:spcAft>
          <a:spcPct val="0"/>
        </a:spcAft>
        <a:defRPr sz="2400">
          <a:solidFill>
            <a:srgbClr val="4A71A9"/>
          </a:solidFill>
          <a:latin typeface="+mn-lt"/>
          <a:ea typeface="+mn-ea"/>
          <a:cs typeface="+mn-cs"/>
          <a:sym typeface="Palatino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5600" y="444500"/>
            <a:ext cx="12293600" cy="886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Palatino" charset="0"/>
              </a:rPr>
              <a:t>Click to edit Master text styles</a:t>
            </a:r>
          </a:p>
          <a:p>
            <a:pPr lvl="1"/>
            <a:r>
              <a:rPr lang="en-US" dirty="0">
                <a:sym typeface="Palatino" charset="0"/>
              </a:rPr>
              <a:t>Second level</a:t>
            </a:r>
          </a:p>
          <a:p>
            <a:pPr lvl="2"/>
            <a:r>
              <a:rPr lang="en-US" dirty="0">
                <a:sym typeface="Palatino" charset="0"/>
              </a:rPr>
              <a:t>Third level</a:t>
            </a:r>
          </a:p>
          <a:p>
            <a:pPr lvl="3"/>
            <a:r>
              <a:rPr lang="en-US" dirty="0">
                <a:sym typeface="Palatino" charset="0"/>
              </a:rPr>
              <a:t>Fourth level</a:t>
            </a:r>
          </a:p>
          <a:p>
            <a:pPr lvl="4"/>
            <a:r>
              <a:rPr lang="en-US" dirty="0">
                <a:sym typeface="Palatino" charset="0"/>
              </a:rPr>
              <a:t>Fifth level</a:t>
            </a:r>
          </a:p>
        </p:txBody>
      </p:sp>
      <p:grpSp>
        <p:nvGrpSpPr>
          <p:cNvPr id="6146" name="Group 2"/>
          <p:cNvGrpSpPr>
            <a:grpSpLocks/>
          </p:cNvGrpSpPr>
          <p:nvPr/>
        </p:nvGrpSpPr>
        <p:grpSpPr bwMode="auto">
          <a:xfrm>
            <a:off x="404813" y="9347200"/>
            <a:ext cx="12193587" cy="50800"/>
            <a:chOff x="0" y="0"/>
            <a:chExt cx="7680" cy="32"/>
          </a:xfrm>
        </p:grpSpPr>
        <p:sp>
          <p:nvSpPr>
            <p:cNvPr id="6147" name="Line 3"/>
            <p:cNvSpPr>
              <a:spLocks noChangeShapeType="1"/>
            </p:cNvSpPr>
            <p:nvPr/>
          </p:nvSpPr>
          <p:spPr bwMode="auto">
            <a:xfrm>
              <a:off x="0" y="0"/>
              <a:ext cx="7680" cy="0"/>
            </a:xfrm>
            <a:prstGeom prst="line">
              <a:avLst/>
            </a:prstGeom>
            <a:noFill/>
            <a:ln w="12700" cap="flat">
              <a:solidFill>
                <a:srgbClr val="6682A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148" name="Line 4"/>
            <p:cNvSpPr>
              <a:spLocks noChangeShapeType="1"/>
            </p:cNvSpPr>
            <p:nvPr/>
          </p:nvSpPr>
          <p:spPr bwMode="auto">
            <a:xfrm>
              <a:off x="0" y="32"/>
              <a:ext cx="7680" cy="0"/>
            </a:xfrm>
            <a:prstGeom prst="line">
              <a:avLst/>
            </a:prstGeom>
            <a:noFill/>
            <a:ln w="12700" cap="flat">
              <a:solidFill>
                <a:srgbClr val="6682A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Book Antiqua"/>
              </a:endParaRPr>
            </a:p>
          </p:txBody>
        </p:sp>
      </p:grpSp>
      <p:sp>
        <p:nvSpPr>
          <p:cNvPr id="6149" name="Text Box 5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2331700" y="9220200"/>
            <a:ext cx="317500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253750"/>
                </a:solidFill>
                <a:latin typeface="Book Antiqua"/>
                <a:ea typeface="ＭＳ Ｐゴシック" charset="0"/>
                <a:cs typeface="Book Antiqua"/>
              </a:defRPr>
            </a:lvl1pPr>
            <a:lvl2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9pPr>
          </a:lstStyle>
          <a:p>
            <a:fld id="{D15D30D1-B43D-B346-92FF-BF7C4B87DD5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transition/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+mj-lt"/>
          <a:ea typeface="+mj-ea"/>
          <a:cs typeface="+mj-cs"/>
          <a:sym typeface="Didot" charset="0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9pPr>
    </p:titleStyle>
    <p:bodyStyle>
      <a:lvl1pPr marL="368300" indent="-368300" algn="l" rtl="0" fontAlgn="base">
        <a:lnSpc>
          <a:spcPct val="12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800">
          <a:solidFill>
            <a:srgbClr val="000000"/>
          </a:solidFill>
          <a:latin typeface="Book Antiqua"/>
          <a:ea typeface="+mn-ea"/>
          <a:cs typeface="+mn-cs"/>
          <a:sym typeface="Palatino" charset="0"/>
        </a:defRPr>
      </a:lvl1pPr>
      <a:lvl2pPr marL="762000" indent="-368300" algn="l" rtl="0" fontAlgn="base">
        <a:lnSpc>
          <a:spcPct val="12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800">
          <a:solidFill>
            <a:srgbClr val="000000"/>
          </a:solidFill>
          <a:latin typeface="Book Antiqua"/>
          <a:ea typeface="+mn-ea"/>
          <a:cs typeface="+mn-cs"/>
          <a:sym typeface="Palatino" charset="0"/>
        </a:defRPr>
      </a:lvl2pPr>
      <a:lvl3pPr marL="1206500" indent="-368300" algn="l" rtl="0" fontAlgn="base">
        <a:lnSpc>
          <a:spcPct val="12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800">
          <a:solidFill>
            <a:srgbClr val="000000"/>
          </a:solidFill>
          <a:latin typeface="Book Antiqua"/>
          <a:ea typeface="+mn-ea"/>
          <a:cs typeface="+mn-cs"/>
          <a:sym typeface="Palatino" charset="0"/>
        </a:defRPr>
      </a:lvl3pPr>
      <a:lvl4pPr marL="1651000" indent="-368300" algn="l" rtl="0" fontAlgn="base">
        <a:lnSpc>
          <a:spcPct val="12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800">
          <a:solidFill>
            <a:srgbClr val="000000"/>
          </a:solidFill>
          <a:latin typeface="Book Antiqua"/>
          <a:ea typeface="+mn-ea"/>
          <a:cs typeface="+mn-cs"/>
          <a:sym typeface="Palatino" charset="0"/>
        </a:defRPr>
      </a:lvl4pPr>
      <a:lvl5pPr marL="2095500" indent="-368300" algn="l" rtl="0" fontAlgn="base">
        <a:lnSpc>
          <a:spcPct val="12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800">
          <a:solidFill>
            <a:srgbClr val="000000"/>
          </a:solidFill>
          <a:latin typeface="Book Antiqua"/>
          <a:ea typeface="+mn-ea"/>
          <a:cs typeface="+mn-cs"/>
          <a:sym typeface="Palatino" charset="0"/>
        </a:defRPr>
      </a:lvl5pPr>
      <a:lvl6pPr marL="2552700" indent="-368300" algn="l" rtl="0" fontAlgn="base">
        <a:lnSpc>
          <a:spcPct val="12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8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6pPr>
      <a:lvl7pPr marL="3009900" indent="-368300" algn="l" rtl="0" fontAlgn="base">
        <a:lnSpc>
          <a:spcPct val="12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8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7pPr>
      <a:lvl8pPr marL="3467100" indent="-368300" algn="l" rtl="0" fontAlgn="base">
        <a:lnSpc>
          <a:spcPct val="12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8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8pPr>
      <a:lvl9pPr marL="3924300" indent="-368300" algn="l" rtl="0" fontAlgn="base">
        <a:lnSpc>
          <a:spcPct val="12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8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55600" y="2628900"/>
            <a:ext cx="12293600" cy="210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Didot" charset="0"/>
              </a:rPr>
              <a:t>Click to edit Master title style</a:t>
            </a:r>
          </a:p>
        </p:txBody>
      </p:sp>
      <p:grpSp>
        <p:nvGrpSpPr>
          <p:cNvPr id="7170" name="Group 2"/>
          <p:cNvGrpSpPr>
            <a:grpSpLocks/>
          </p:cNvGrpSpPr>
          <p:nvPr/>
        </p:nvGrpSpPr>
        <p:grpSpPr bwMode="auto">
          <a:xfrm>
            <a:off x="404813" y="4864100"/>
            <a:ext cx="12193587" cy="50800"/>
            <a:chOff x="0" y="0"/>
            <a:chExt cx="7680" cy="32"/>
          </a:xfrm>
        </p:grpSpPr>
        <p:sp>
          <p:nvSpPr>
            <p:cNvPr id="7171" name="Line 3"/>
            <p:cNvSpPr>
              <a:spLocks noChangeShapeType="1"/>
            </p:cNvSpPr>
            <p:nvPr/>
          </p:nvSpPr>
          <p:spPr bwMode="auto">
            <a:xfrm>
              <a:off x="0" y="0"/>
              <a:ext cx="7680" cy="0"/>
            </a:xfrm>
            <a:prstGeom prst="line">
              <a:avLst/>
            </a:prstGeom>
            <a:noFill/>
            <a:ln w="12700" cap="flat">
              <a:solidFill>
                <a:srgbClr val="6682A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7172" name="Line 4"/>
            <p:cNvSpPr>
              <a:spLocks noChangeShapeType="1"/>
            </p:cNvSpPr>
            <p:nvPr/>
          </p:nvSpPr>
          <p:spPr bwMode="auto">
            <a:xfrm>
              <a:off x="0" y="32"/>
              <a:ext cx="7680" cy="0"/>
            </a:xfrm>
            <a:prstGeom prst="line">
              <a:avLst/>
            </a:prstGeom>
            <a:noFill/>
            <a:ln w="12700" cap="flat">
              <a:solidFill>
                <a:srgbClr val="6682A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Book Antiqua"/>
              </a:endParaRPr>
            </a:p>
          </p:txBody>
        </p:sp>
      </p:grpSp>
      <p:sp>
        <p:nvSpPr>
          <p:cNvPr id="7173" name="Text Box 5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2331700" y="9220200"/>
            <a:ext cx="317500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253750"/>
                </a:solidFill>
                <a:latin typeface="Book Antiqua"/>
                <a:ea typeface="ＭＳ Ｐゴシック" charset="0"/>
                <a:cs typeface="Book Antiqua"/>
              </a:defRPr>
            </a:lvl1pPr>
            <a:lvl2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9pPr>
          </a:lstStyle>
          <a:p>
            <a:fld id="{472F327D-6A86-2641-98C1-53DB6CEAB7B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ransition/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+mj-lt"/>
          <a:ea typeface="+mj-ea"/>
          <a:cs typeface="+mj-cs"/>
          <a:sym typeface="Didot" charset="0"/>
        </a:defRPr>
      </a:lvl1pPr>
      <a:lvl2pPr algn="l" rtl="0" fontAlgn="base"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2pPr>
      <a:lvl3pPr algn="l" rtl="0" fontAlgn="base"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3pPr>
      <a:lvl4pPr algn="l" rtl="0" fontAlgn="base"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4pPr>
      <a:lvl5pPr algn="l" rtl="0" fontAlgn="base"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9pPr>
    </p:titleStyle>
    <p:bodyStyle>
      <a:lvl1pPr algn="just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4A71A9"/>
          </a:solidFill>
          <a:latin typeface="+mn-lt"/>
          <a:ea typeface="+mn-ea"/>
          <a:cs typeface="+mn-cs"/>
          <a:sym typeface="Palatino" charset="0"/>
        </a:defRPr>
      </a:lvl1pPr>
      <a:lvl2pPr algn="just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4A71A9"/>
          </a:solidFill>
          <a:latin typeface="+mn-lt"/>
          <a:ea typeface="+mn-ea"/>
          <a:cs typeface="+mn-cs"/>
          <a:sym typeface="Palatino" charset="0"/>
        </a:defRPr>
      </a:lvl2pPr>
      <a:lvl3pPr algn="just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4A71A9"/>
          </a:solidFill>
          <a:latin typeface="+mn-lt"/>
          <a:ea typeface="+mn-ea"/>
          <a:cs typeface="+mn-cs"/>
          <a:sym typeface="Palatino" charset="0"/>
        </a:defRPr>
      </a:lvl3pPr>
      <a:lvl4pPr algn="just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4A71A9"/>
          </a:solidFill>
          <a:latin typeface="+mn-lt"/>
          <a:ea typeface="+mn-ea"/>
          <a:cs typeface="+mn-cs"/>
          <a:sym typeface="Palatino" charset="0"/>
        </a:defRPr>
      </a:lvl4pPr>
      <a:lvl5pPr algn="just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4A71A9"/>
          </a:solidFill>
          <a:latin typeface="+mn-lt"/>
          <a:ea typeface="+mn-ea"/>
          <a:cs typeface="+mn-cs"/>
          <a:sym typeface="Palatino" charset="0"/>
        </a:defRPr>
      </a:lvl5pPr>
      <a:lvl6pPr marL="457200" algn="just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4A71A9"/>
          </a:solidFill>
          <a:latin typeface="+mn-lt"/>
          <a:ea typeface="+mn-ea"/>
          <a:cs typeface="+mn-cs"/>
          <a:sym typeface="Palatino" charset="0"/>
        </a:defRPr>
      </a:lvl6pPr>
      <a:lvl7pPr marL="914400" algn="just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4A71A9"/>
          </a:solidFill>
          <a:latin typeface="+mn-lt"/>
          <a:ea typeface="+mn-ea"/>
          <a:cs typeface="+mn-cs"/>
          <a:sym typeface="Palatino" charset="0"/>
        </a:defRPr>
      </a:lvl7pPr>
      <a:lvl8pPr marL="1371600" algn="just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4A71A9"/>
          </a:solidFill>
          <a:latin typeface="+mn-lt"/>
          <a:ea typeface="+mn-ea"/>
          <a:cs typeface="+mn-cs"/>
          <a:sym typeface="Palatino" charset="0"/>
        </a:defRPr>
      </a:lvl8pPr>
      <a:lvl9pPr marL="1828800" algn="just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4A71A9"/>
          </a:solidFill>
          <a:latin typeface="+mn-lt"/>
          <a:ea typeface="+mn-ea"/>
          <a:cs typeface="+mn-cs"/>
          <a:sym typeface="Palatino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55600" y="444500"/>
            <a:ext cx="12293600" cy="204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Didot" charset="0"/>
              </a:rPr>
              <a:t>Click to edit Master title style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56400" y="2984500"/>
            <a:ext cx="5892800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Palatino" charset="0"/>
              </a:rPr>
              <a:t>Click to edit Master text styles</a:t>
            </a:r>
          </a:p>
          <a:p>
            <a:pPr lvl="1"/>
            <a:r>
              <a:rPr lang="en-US" dirty="0">
                <a:sym typeface="Palatino" charset="0"/>
              </a:rPr>
              <a:t>Second level</a:t>
            </a:r>
          </a:p>
          <a:p>
            <a:pPr lvl="2"/>
            <a:r>
              <a:rPr lang="en-US" dirty="0">
                <a:sym typeface="Palatino" charset="0"/>
              </a:rPr>
              <a:t>Third level</a:t>
            </a:r>
          </a:p>
          <a:p>
            <a:pPr lvl="3"/>
            <a:r>
              <a:rPr lang="en-US" dirty="0">
                <a:sym typeface="Palatino" charset="0"/>
              </a:rPr>
              <a:t>Fourth level</a:t>
            </a:r>
          </a:p>
          <a:p>
            <a:pPr lvl="4"/>
            <a:r>
              <a:rPr lang="en-US" dirty="0">
                <a:sym typeface="Palatino" charset="0"/>
              </a:rPr>
              <a:t>Fifth level</a:t>
            </a:r>
          </a:p>
        </p:txBody>
      </p:sp>
      <p:grpSp>
        <p:nvGrpSpPr>
          <p:cNvPr id="8195" name="Group 3"/>
          <p:cNvGrpSpPr>
            <a:grpSpLocks/>
          </p:cNvGrpSpPr>
          <p:nvPr/>
        </p:nvGrpSpPr>
        <p:grpSpPr bwMode="auto">
          <a:xfrm>
            <a:off x="404813" y="2565400"/>
            <a:ext cx="12193587" cy="50800"/>
            <a:chOff x="0" y="0"/>
            <a:chExt cx="7680" cy="32"/>
          </a:xfrm>
        </p:grpSpPr>
        <p:sp>
          <p:nvSpPr>
            <p:cNvPr id="8196" name="Line 4"/>
            <p:cNvSpPr>
              <a:spLocks noChangeShapeType="1"/>
            </p:cNvSpPr>
            <p:nvPr/>
          </p:nvSpPr>
          <p:spPr bwMode="auto">
            <a:xfrm>
              <a:off x="0" y="0"/>
              <a:ext cx="7680" cy="0"/>
            </a:xfrm>
            <a:prstGeom prst="line">
              <a:avLst/>
            </a:prstGeom>
            <a:noFill/>
            <a:ln w="12700" cap="flat">
              <a:solidFill>
                <a:srgbClr val="6682A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8197" name="Line 5"/>
            <p:cNvSpPr>
              <a:spLocks noChangeShapeType="1"/>
            </p:cNvSpPr>
            <p:nvPr/>
          </p:nvSpPr>
          <p:spPr bwMode="auto">
            <a:xfrm>
              <a:off x="0" y="32"/>
              <a:ext cx="7680" cy="0"/>
            </a:xfrm>
            <a:prstGeom prst="line">
              <a:avLst/>
            </a:prstGeom>
            <a:noFill/>
            <a:ln w="12700" cap="flat">
              <a:solidFill>
                <a:srgbClr val="6682A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Book Antiqua"/>
              </a:endParaRPr>
            </a:p>
          </p:txBody>
        </p:sp>
      </p:grpSp>
      <p:sp>
        <p:nvSpPr>
          <p:cNvPr id="8198" name="Text Box 6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2331700" y="9220200"/>
            <a:ext cx="317500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253750"/>
                </a:solidFill>
                <a:latin typeface="Book Antiqua"/>
                <a:ea typeface="ＭＳ Ｐゴシック" charset="0"/>
                <a:cs typeface="Book Antiqua"/>
              </a:defRPr>
            </a:lvl1pPr>
            <a:lvl2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9pPr>
          </a:lstStyle>
          <a:p>
            <a:fld id="{13A05355-D0BA-124D-B21B-12D8991DF1A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ransition/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+mj-lt"/>
          <a:ea typeface="+mj-ea"/>
          <a:cs typeface="+mj-cs"/>
          <a:sym typeface="Didot" charset="0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9pPr>
    </p:titleStyle>
    <p:bodyStyle>
      <a:lvl1pPr marL="3683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Book Antiqua"/>
          <a:ea typeface="+mn-ea"/>
          <a:cs typeface="+mn-cs"/>
          <a:sym typeface="Palatino" charset="0"/>
        </a:defRPr>
      </a:lvl1pPr>
      <a:lvl2pPr marL="7620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Book Antiqua"/>
          <a:ea typeface="+mn-ea"/>
          <a:cs typeface="+mn-cs"/>
          <a:sym typeface="Palatino" charset="0"/>
        </a:defRPr>
      </a:lvl2pPr>
      <a:lvl3pPr marL="12065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Book Antiqua"/>
          <a:ea typeface="+mn-ea"/>
          <a:cs typeface="+mn-cs"/>
          <a:sym typeface="Palatino" charset="0"/>
        </a:defRPr>
      </a:lvl3pPr>
      <a:lvl4pPr marL="16510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Book Antiqua"/>
          <a:ea typeface="+mn-ea"/>
          <a:cs typeface="+mn-cs"/>
          <a:sym typeface="Palatino" charset="0"/>
        </a:defRPr>
      </a:lvl4pPr>
      <a:lvl5pPr marL="20955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Book Antiqua"/>
          <a:ea typeface="+mn-ea"/>
          <a:cs typeface="+mn-cs"/>
          <a:sym typeface="Palatino" charset="0"/>
        </a:defRPr>
      </a:lvl5pPr>
      <a:lvl6pPr marL="25527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6pPr>
      <a:lvl7pPr marL="30099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7pPr>
      <a:lvl8pPr marL="34671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8pPr>
      <a:lvl9pPr marL="39243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55600" y="444500"/>
            <a:ext cx="12293600" cy="204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Didot" charset="0"/>
              </a:rPr>
              <a:t>Click to edit Master title style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5600" y="2984500"/>
            <a:ext cx="12293600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Palatino" charset="0"/>
              </a:rPr>
              <a:t>Click to edit Master text styles</a:t>
            </a:r>
          </a:p>
          <a:p>
            <a:pPr lvl="1"/>
            <a:r>
              <a:rPr lang="en-US" dirty="0">
                <a:sym typeface="Palatino" charset="0"/>
              </a:rPr>
              <a:t>Second level</a:t>
            </a:r>
          </a:p>
          <a:p>
            <a:pPr lvl="2"/>
            <a:r>
              <a:rPr lang="en-US" dirty="0">
                <a:sym typeface="Palatino" charset="0"/>
              </a:rPr>
              <a:t>Third level</a:t>
            </a:r>
          </a:p>
          <a:p>
            <a:pPr lvl="3"/>
            <a:r>
              <a:rPr lang="en-US" dirty="0">
                <a:sym typeface="Palatino" charset="0"/>
              </a:rPr>
              <a:t>Fourth level</a:t>
            </a:r>
          </a:p>
          <a:p>
            <a:pPr lvl="4"/>
            <a:r>
              <a:rPr lang="en-US" dirty="0">
                <a:sym typeface="Palatino" charset="0"/>
              </a:rPr>
              <a:t>Fifth level</a:t>
            </a:r>
          </a:p>
        </p:txBody>
      </p:sp>
      <p:grpSp>
        <p:nvGrpSpPr>
          <p:cNvPr id="9219" name="Group 3"/>
          <p:cNvGrpSpPr>
            <a:grpSpLocks/>
          </p:cNvGrpSpPr>
          <p:nvPr/>
        </p:nvGrpSpPr>
        <p:grpSpPr bwMode="auto">
          <a:xfrm>
            <a:off x="404813" y="2565400"/>
            <a:ext cx="12193587" cy="50800"/>
            <a:chOff x="0" y="0"/>
            <a:chExt cx="7680" cy="32"/>
          </a:xfrm>
        </p:grpSpPr>
        <p:sp>
          <p:nvSpPr>
            <p:cNvPr id="9220" name="Line 4"/>
            <p:cNvSpPr>
              <a:spLocks noChangeShapeType="1"/>
            </p:cNvSpPr>
            <p:nvPr/>
          </p:nvSpPr>
          <p:spPr bwMode="auto">
            <a:xfrm>
              <a:off x="0" y="0"/>
              <a:ext cx="7680" cy="0"/>
            </a:xfrm>
            <a:prstGeom prst="line">
              <a:avLst/>
            </a:prstGeom>
            <a:noFill/>
            <a:ln w="12700" cap="flat">
              <a:solidFill>
                <a:srgbClr val="6682A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9221" name="Line 5"/>
            <p:cNvSpPr>
              <a:spLocks noChangeShapeType="1"/>
            </p:cNvSpPr>
            <p:nvPr/>
          </p:nvSpPr>
          <p:spPr bwMode="auto">
            <a:xfrm>
              <a:off x="0" y="32"/>
              <a:ext cx="7680" cy="0"/>
            </a:xfrm>
            <a:prstGeom prst="line">
              <a:avLst/>
            </a:prstGeom>
            <a:noFill/>
            <a:ln w="12700" cap="flat">
              <a:solidFill>
                <a:srgbClr val="6682A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Book Antiqua"/>
              </a:endParaRPr>
            </a:p>
          </p:txBody>
        </p:sp>
      </p:grpSp>
      <p:grpSp>
        <p:nvGrpSpPr>
          <p:cNvPr id="9222" name="Group 6"/>
          <p:cNvGrpSpPr>
            <a:grpSpLocks/>
          </p:cNvGrpSpPr>
          <p:nvPr/>
        </p:nvGrpSpPr>
        <p:grpSpPr bwMode="auto">
          <a:xfrm>
            <a:off x="404813" y="9385300"/>
            <a:ext cx="12193587" cy="50800"/>
            <a:chOff x="0" y="0"/>
            <a:chExt cx="7680" cy="32"/>
          </a:xfrm>
        </p:grpSpPr>
        <p:sp>
          <p:nvSpPr>
            <p:cNvPr id="9223" name="Line 7"/>
            <p:cNvSpPr>
              <a:spLocks noChangeShapeType="1"/>
            </p:cNvSpPr>
            <p:nvPr/>
          </p:nvSpPr>
          <p:spPr bwMode="auto">
            <a:xfrm>
              <a:off x="0" y="0"/>
              <a:ext cx="7680" cy="0"/>
            </a:xfrm>
            <a:prstGeom prst="line">
              <a:avLst/>
            </a:prstGeom>
            <a:noFill/>
            <a:ln w="12700" cap="flat">
              <a:solidFill>
                <a:srgbClr val="6682A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9224" name="Line 8"/>
            <p:cNvSpPr>
              <a:spLocks noChangeShapeType="1"/>
            </p:cNvSpPr>
            <p:nvPr/>
          </p:nvSpPr>
          <p:spPr bwMode="auto">
            <a:xfrm>
              <a:off x="0" y="32"/>
              <a:ext cx="7680" cy="0"/>
            </a:xfrm>
            <a:prstGeom prst="line">
              <a:avLst/>
            </a:prstGeom>
            <a:noFill/>
            <a:ln w="12700" cap="flat">
              <a:solidFill>
                <a:srgbClr val="6682A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Book Antiqua"/>
              </a:endParaRPr>
            </a:p>
          </p:txBody>
        </p:sp>
      </p:grpSp>
      <p:sp>
        <p:nvSpPr>
          <p:cNvPr id="9225" name="Text Box 9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2331700" y="9220200"/>
            <a:ext cx="317500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253750"/>
                </a:solidFill>
                <a:latin typeface="Book Antiqua"/>
                <a:ea typeface="ＭＳ Ｐゴシック" charset="0"/>
                <a:cs typeface="Book Antiqua"/>
              </a:defRPr>
            </a:lvl1pPr>
            <a:lvl2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9pPr>
          </a:lstStyle>
          <a:p>
            <a:fld id="{025AAAB6-C066-5142-89C6-952D56FC4EF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ransition/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+mj-lt"/>
          <a:ea typeface="+mj-ea"/>
          <a:cs typeface="+mj-cs"/>
          <a:sym typeface="Didot" charset="0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9pPr>
    </p:titleStyle>
    <p:bodyStyle>
      <a:lvl1pPr marL="3683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Book Antiqua"/>
          <a:ea typeface="+mn-ea"/>
          <a:cs typeface="+mn-cs"/>
          <a:sym typeface="Palatino" charset="0"/>
        </a:defRPr>
      </a:lvl1pPr>
      <a:lvl2pPr marL="7620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Book Antiqua"/>
          <a:ea typeface="+mn-ea"/>
          <a:cs typeface="+mn-cs"/>
          <a:sym typeface="Palatino" charset="0"/>
        </a:defRPr>
      </a:lvl2pPr>
      <a:lvl3pPr marL="12065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Book Antiqua"/>
          <a:ea typeface="+mn-ea"/>
          <a:cs typeface="+mn-cs"/>
          <a:sym typeface="Palatino" charset="0"/>
        </a:defRPr>
      </a:lvl3pPr>
      <a:lvl4pPr marL="16510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Book Antiqua"/>
          <a:ea typeface="+mn-ea"/>
          <a:cs typeface="+mn-cs"/>
          <a:sym typeface="Palatino" charset="0"/>
        </a:defRPr>
      </a:lvl4pPr>
      <a:lvl5pPr marL="20955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Book Antiqua"/>
          <a:ea typeface="+mn-ea"/>
          <a:cs typeface="+mn-cs"/>
          <a:sym typeface="Palatino" charset="0"/>
        </a:defRPr>
      </a:lvl5pPr>
      <a:lvl6pPr marL="25527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6pPr>
      <a:lvl7pPr marL="30099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7pPr>
      <a:lvl8pPr marL="34671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8pPr>
      <a:lvl9pPr marL="39243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55600" y="444500"/>
            <a:ext cx="12293600" cy="204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Didot" charset="0"/>
              </a:rPr>
              <a:t>Click to edit Master title style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5600" y="2984500"/>
            <a:ext cx="5892800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Palatino" charset="0"/>
              </a:rPr>
              <a:t>Click to edit Master text styles</a:t>
            </a:r>
          </a:p>
          <a:p>
            <a:pPr lvl="1"/>
            <a:r>
              <a:rPr lang="en-US" dirty="0">
                <a:sym typeface="Palatino" charset="0"/>
              </a:rPr>
              <a:t>Second level</a:t>
            </a:r>
          </a:p>
          <a:p>
            <a:pPr lvl="2"/>
            <a:r>
              <a:rPr lang="en-US" dirty="0">
                <a:sym typeface="Palatino" charset="0"/>
              </a:rPr>
              <a:t>Third level</a:t>
            </a:r>
          </a:p>
          <a:p>
            <a:pPr lvl="3"/>
            <a:r>
              <a:rPr lang="en-US" dirty="0">
                <a:sym typeface="Palatino" charset="0"/>
              </a:rPr>
              <a:t>Fourth level</a:t>
            </a:r>
          </a:p>
          <a:p>
            <a:pPr lvl="4"/>
            <a:r>
              <a:rPr lang="en-US" dirty="0">
                <a:sym typeface="Palatino" charset="0"/>
              </a:rPr>
              <a:t>Fifth level</a:t>
            </a:r>
          </a:p>
        </p:txBody>
      </p:sp>
      <p:grpSp>
        <p:nvGrpSpPr>
          <p:cNvPr id="10243" name="Group 3"/>
          <p:cNvGrpSpPr>
            <a:grpSpLocks/>
          </p:cNvGrpSpPr>
          <p:nvPr/>
        </p:nvGrpSpPr>
        <p:grpSpPr bwMode="auto">
          <a:xfrm>
            <a:off x="404813" y="2565400"/>
            <a:ext cx="12193587" cy="50800"/>
            <a:chOff x="0" y="0"/>
            <a:chExt cx="7680" cy="32"/>
          </a:xfrm>
        </p:grpSpPr>
        <p:sp>
          <p:nvSpPr>
            <p:cNvPr id="10244" name="Line 4"/>
            <p:cNvSpPr>
              <a:spLocks noChangeShapeType="1"/>
            </p:cNvSpPr>
            <p:nvPr/>
          </p:nvSpPr>
          <p:spPr bwMode="auto">
            <a:xfrm>
              <a:off x="0" y="0"/>
              <a:ext cx="7680" cy="0"/>
            </a:xfrm>
            <a:prstGeom prst="line">
              <a:avLst/>
            </a:prstGeom>
            <a:noFill/>
            <a:ln w="12700" cap="flat">
              <a:solidFill>
                <a:srgbClr val="6682A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10245" name="Line 5"/>
            <p:cNvSpPr>
              <a:spLocks noChangeShapeType="1"/>
            </p:cNvSpPr>
            <p:nvPr/>
          </p:nvSpPr>
          <p:spPr bwMode="auto">
            <a:xfrm>
              <a:off x="0" y="32"/>
              <a:ext cx="7680" cy="0"/>
            </a:xfrm>
            <a:prstGeom prst="line">
              <a:avLst/>
            </a:prstGeom>
            <a:noFill/>
            <a:ln w="12700" cap="flat">
              <a:solidFill>
                <a:srgbClr val="6682A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Book Antiqua"/>
              </a:endParaRPr>
            </a:p>
          </p:txBody>
        </p:sp>
      </p:grpSp>
      <p:sp>
        <p:nvSpPr>
          <p:cNvPr id="10246" name="Text Box 6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2331700" y="9220200"/>
            <a:ext cx="317500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253750"/>
                </a:solidFill>
                <a:latin typeface="Book Antiqua"/>
                <a:ea typeface="ＭＳ Ｐゴシック" charset="0"/>
                <a:cs typeface="Book Antiqua"/>
              </a:defRPr>
            </a:lvl1pPr>
            <a:lvl2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9pPr>
          </a:lstStyle>
          <a:p>
            <a:fld id="{9CFF26FA-D9D8-BB43-9CDA-4D79E1FA32C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transition/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+mj-lt"/>
          <a:ea typeface="+mj-ea"/>
          <a:cs typeface="+mj-cs"/>
          <a:sym typeface="Didot" charset="0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9pPr>
    </p:titleStyle>
    <p:bodyStyle>
      <a:lvl1pPr marL="3683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Book Antiqua"/>
          <a:ea typeface="+mn-ea"/>
          <a:cs typeface="+mn-cs"/>
          <a:sym typeface="Palatino" charset="0"/>
        </a:defRPr>
      </a:lvl1pPr>
      <a:lvl2pPr marL="7620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Book Antiqua"/>
          <a:ea typeface="+mn-ea"/>
          <a:cs typeface="+mn-cs"/>
          <a:sym typeface="Palatino" charset="0"/>
        </a:defRPr>
      </a:lvl2pPr>
      <a:lvl3pPr marL="12065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Book Antiqua"/>
          <a:ea typeface="+mn-ea"/>
          <a:cs typeface="+mn-cs"/>
          <a:sym typeface="Palatino" charset="0"/>
        </a:defRPr>
      </a:lvl3pPr>
      <a:lvl4pPr marL="16510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Book Antiqua"/>
          <a:ea typeface="+mn-ea"/>
          <a:cs typeface="+mn-cs"/>
          <a:sym typeface="Palatino" charset="0"/>
        </a:defRPr>
      </a:lvl4pPr>
      <a:lvl5pPr marL="20955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Book Antiqua"/>
          <a:ea typeface="+mn-ea"/>
          <a:cs typeface="+mn-cs"/>
          <a:sym typeface="Palatino" charset="0"/>
        </a:defRPr>
      </a:lvl5pPr>
      <a:lvl6pPr marL="25527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6pPr>
      <a:lvl7pPr marL="30099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7pPr>
      <a:lvl8pPr marL="34671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8pPr>
      <a:lvl9pPr marL="39243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5600" y="2984500"/>
            <a:ext cx="5816600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Palatino" charset="0"/>
              </a:rPr>
              <a:t>Click to edit Master text styles</a:t>
            </a:r>
          </a:p>
          <a:p>
            <a:pPr lvl="1"/>
            <a:r>
              <a:rPr lang="en-US" dirty="0">
                <a:sym typeface="Palatino" charset="0"/>
              </a:rPr>
              <a:t>Second level</a:t>
            </a:r>
          </a:p>
          <a:p>
            <a:pPr lvl="2"/>
            <a:r>
              <a:rPr lang="en-US" dirty="0">
                <a:sym typeface="Palatino" charset="0"/>
              </a:rPr>
              <a:t>Third level</a:t>
            </a:r>
          </a:p>
          <a:p>
            <a:pPr lvl="3"/>
            <a:r>
              <a:rPr lang="en-US" dirty="0">
                <a:sym typeface="Palatino" charset="0"/>
              </a:rPr>
              <a:t>Fourth level</a:t>
            </a:r>
          </a:p>
          <a:p>
            <a:pPr lvl="4"/>
            <a:r>
              <a:rPr lang="en-US" dirty="0">
                <a:sym typeface="Palatino" charset="0"/>
              </a:rPr>
              <a:t>Fifth level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5600" y="444500"/>
            <a:ext cx="5816600" cy="204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Didot" charset="0"/>
              </a:rPr>
              <a:t>Click to edit Master title style</a:t>
            </a:r>
          </a:p>
        </p:txBody>
      </p:sp>
      <p:grpSp>
        <p:nvGrpSpPr>
          <p:cNvPr id="11267" name="Group 3"/>
          <p:cNvGrpSpPr>
            <a:grpSpLocks/>
          </p:cNvGrpSpPr>
          <p:nvPr/>
        </p:nvGrpSpPr>
        <p:grpSpPr bwMode="auto">
          <a:xfrm>
            <a:off x="406400" y="2565400"/>
            <a:ext cx="5689600" cy="50800"/>
            <a:chOff x="0" y="0"/>
            <a:chExt cx="3584" cy="32"/>
          </a:xfrm>
        </p:grpSpPr>
        <p:sp>
          <p:nvSpPr>
            <p:cNvPr id="11268" name="Line 4"/>
            <p:cNvSpPr>
              <a:spLocks noChangeShapeType="1"/>
            </p:cNvSpPr>
            <p:nvPr/>
          </p:nvSpPr>
          <p:spPr bwMode="auto">
            <a:xfrm>
              <a:off x="0" y="0"/>
              <a:ext cx="3584" cy="0"/>
            </a:xfrm>
            <a:prstGeom prst="line">
              <a:avLst/>
            </a:prstGeom>
            <a:noFill/>
            <a:ln w="12700" cap="flat">
              <a:solidFill>
                <a:srgbClr val="6682A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11269" name="Line 5"/>
            <p:cNvSpPr>
              <a:spLocks noChangeShapeType="1"/>
            </p:cNvSpPr>
            <p:nvPr/>
          </p:nvSpPr>
          <p:spPr bwMode="auto">
            <a:xfrm>
              <a:off x="0" y="32"/>
              <a:ext cx="3584" cy="0"/>
            </a:xfrm>
            <a:prstGeom prst="line">
              <a:avLst/>
            </a:prstGeom>
            <a:noFill/>
            <a:ln w="12700" cap="flat">
              <a:solidFill>
                <a:srgbClr val="6682A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Book Antiqua"/>
              </a:endParaRPr>
            </a:p>
          </p:txBody>
        </p:sp>
      </p:grpSp>
      <p:sp>
        <p:nvSpPr>
          <p:cNvPr id="11270" name="Text Box 6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2331700" y="9220200"/>
            <a:ext cx="317500" cy="355600"/>
          </a:xfrm>
          <a:prstGeom prst="rect">
            <a:avLst/>
          </a:prstGeom>
          <a:noFill/>
          <a:ln>
            <a:noFill/>
          </a:ln>
          <a:effectLst>
            <a:outerShdw blurRad="38100" dist="12699" dir="54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FEFFFE"/>
                </a:solidFill>
                <a:latin typeface="Book Antiqua"/>
                <a:ea typeface="ＭＳ Ｐゴシック" charset="0"/>
                <a:cs typeface="Book Antiqua"/>
              </a:defRPr>
            </a:lvl1pPr>
            <a:lvl2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9pPr>
          </a:lstStyle>
          <a:p>
            <a:fld id="{B09F51DE-F6F2-4B4B-BEC9-8FB11D13C62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p:transition/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+mj-lt"/>
          <a:ea typeface="+mj-ea"/>
          <a:cs typeface="+mj-cs"/>
          <a:sym typeface="Didot" charset="0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9pPr>
    </p:titleStyle>
    <p:bodyStyle>
      <a:lvl1pPr marL="3683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Book Antiqua"/>
          <a:ea typeface="+mn-ea"/>
          <a:cs typeface="+mn-cs"/>
          <a:sym typeface="Palatino" charset="0"/>
        </a:defRPr>
      </a:lvl1pPr>
      <a:lvl2pPr marL="7620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Book Antiqua"/>
          <a:ea typeface="+mn-ea"/>
          <a:cs typeface="+mn-cs"/>
          <a:sym typeface="Palatino" charset="0"/>
        </a:defRPr>
      </a:lvl2pPr>
      <a:lvl3pPr marL="12065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Book Antiqua"/>
          <a:ea typeface="+mn-ea"/>
          <a:cs typeface="+mn-cs"/>
          <a:sym typeface="Palatino" charset="0"/>
        </a:defRPr>
      </a:lvl3pPr>
      <a:lvl4pPr marL="16510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Book Antiqua"/>
          <a:ea typeface="+mn-ea"/>
          <a:cs typeface="+mn-cs"/>
          <a:sym typeface="Palatino" charset="0"/>
        </a:defRPr>
      </a:lvl4pPr>
      <a:lvl5pPr marL="20955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Book Antiqua"/>
          <a:ea typeface="+mn-ea"/>
          <a:cs typeface="+mn-cs"/>
          <a:sym typeface="Palatino" charset="0"/>
        </a:defRPr>
      </a:lvl5pPr>
      <a:lvl6pPr marL="25527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6pPr>
      <a:lvl7pPr marL="30099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7pPr>
      <a:lvl8pPr marL="34671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8pPr>
      <a:lvl9pPr marL="39243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pediaa.com/difference-between-dac-and-mac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idx="1"/>
          </p:nvPr>
        </p:nvSpPr>
        <p:spPr>
          <a:xfrm>
            <a:off x="885776" y="3220616"/>
            <a:ext cx="11017224" cy="6408712"/>
          </a:xfrm>
          <a:ln/>
        </p:spPr>
        <p:txBody>
          <a:bodyPr>
            <a:normAutofit fontScale="62500" lnSpcReduction="20000"/>
          </a:bodyPr>
          <a:lstStyle/>
          <a:p>
            <a:r>
              <a:rPr lang="en-US" dirty="0"/>
              <a:t>Introduction</a:t>
            </a:r>
          </a:p>
          <a:p>
            <a:r>
              <a:rPr lang="en-US" dirty="0"/>
              <a:t>Background</a:t>
            </a:r>
          </a:p>
          <a:p>
            <a:r>
              <a:rPr lang="en-US" dirty="0"/>
              <a:t>Distributed Database Design</a:t>
            </a:r>
          </a:p>
          <a:p>
            <a:r>
              <a:rPr lang="en-US" dirty="0"/>
              <a:t>Database Integration</a:t>
            </a:r>
          </a:p>
          <a:p>
            <a:r>
              <a:rPr lang="en-US" dirty="0">
                <a:solidFill>
                  <a:srgbClr val="1771A9"/>
                </a:solidFill>
              </a:rPr>
              <a:t>Semantic Data and Control</a:t>
            </a:r>
          </a:p>
          <a:p>
            <a:pPr lvl="1"/>
            <a:r>
              <a:rPr lang="en-US" dirty="0">
                <a:solidFill>
                  <a:srgbClr val="1771A9"/>
                </a:solidFill>
              </a:rPr>
              <a:t>View Management</a:t>
            </a:r>
          </a:p>
          <a:p>
            <a:pPr lvl="1"/>
            <a:r>
              <a:rPr lang="en-US" dirty="0">
                <a:solidFill>
                  <a:srgbClr val="1771A9"/>
                </a:solidFill>
              </a:rPr>
              <a:t>Data Security</a:t>
            </a:r>
          </a:p>
          <a:p>
            <a:pPr lvl="1"/>
            <a:r>
              <a:rPr lang="en-US" dirty="0">
                <a:solidFill>
                  <a:srgbClr val="1771A9"/>
                </a:solidFill>
              </a:rPr>
              <a:t>Semantic Integrity Control</a:t>
            </a:r>
          </a:p>
          <a:p>
            <a:r>
              <a:rPr lang="en-US" dirty="0"/>
              <a:t>Distributed Query Processing</a:t>
            </a:r>
          </a:p>
          <a:p>
            <a:r>
              <a:rPr lang="en-US" dirty="0"/>
              <a:t>Multidatabase Query Processing</a:t>
            </a:r>
          </a:p>
          <a:p>
            <a:r>
              <a:rPr lang="en-US" dirty="0"/>
              <a:t>Distributed Transaction Management</a:t>
            </a:r>
          </a:p>
          <a:p>
            <a:r>
              <a:rPr lang="en-US" dirty="0"/>
              <a:t>Data Replication</a:t>
            </a:r>
          </a:p>
          <a:p>
            <a:r>
              <a:rPr lang="en-US" dirty="0"/>
              <a:t>Parallel Database Systems</a:t>
            </a:r>
          </a:p>
          <a:p>
            <a:r>
              <a:rPr lang="en-US" dirty="0"/>
              <a:t>Distributed Object DBMS</a:t>
            </a:r>
          </a:p>
          <a:p>
            <a:r>
              <a:rPr lang="en-US" dirty="0"/>
              <a:t>Peer-to-Peer Data Management</a:t>
            </a:r>
          </a:p>
          <a:p>
            <a:r>
              <a:rPr lang="en-US" dirty="0"/>
              <a:t>Web Data Management </a:t>
            </a:r>
          </a:p>
          <a:p>
            <a:r>
              <a:rPr lang="en-US" dirty="0"/>
              <a:t>Current Issues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View Management in DDBMS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Views might be derived from fragments.</a:t>
            </a:r>
          </a:p>
          <a:p>
            <a:pPr>
              <a:lnSpc>
                <a:spcPct val="100000"/>
              </a:lnSpc>
            </a:pPr>
            <a:r>
              <a:rPr lang="en-US" dirty="0"/>
              <a:t>View definition storage should be treated as database storage</a:t>
            </a:r>
          </a:p>
          <a:p>
            <a:pPr>
              <a:lnSpc>
                <a:spcPct val="100000"/>
              </a:lnSpc>
            </a:pPr>
            <a:r>
              <a:rPr lang="en-US" dirty="0"/>
              <a:t>Query modification results in a distributed query</a:t>
            </a:r>
          </a:p>
          <a:p>
            <a:pPr>
              <a:lnSpc>
                <a:spcPct val="100000"/>
              </a:lnSpc>
            </a:pPr>
            <a:r>
              <a:rPr lang="en-US" dirty="0"/>
              <a:t>View evaluations might be costly if base relations are distributed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Use </a:t>
            </a:r>
            <a:r>
              <a:rPr lang="en-US" dirty="0">
                <a:solidFill>
                  <a:srgbClr val="FF0000"/>
                </a:solidFill>
              </a:rPr>
              <a:t>materialized views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Materialized</a:t>
            </a:r>
            <a:r>
              <a:rPr lang="fr-FR" dirty="0"/>
              <a:t> </a:t>
            </a:r>
            <a:r>
              <a:rPr lang="fr-FR" dirty="0" err="1"/>
              <a:t>View</a:t>
            </a:r>
            <a:endParaRPr lang="fr-FR" dirty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1229342" y="3540194"/>
            <a:ext cx="10169601" cy="5153029"/>
          </a:xfrm>
        </p:spPr>
        <p:txBody>
          <a:bodyPr>
            <a:normAutofit/>
          </a:bodyPr>
          <a:lstStyle/>
          <a:p>
            <a:r>
              <a:rPr lang="en-US" dirty="0"/>
              <a:t>Origin: snapshot in the 1980’s</a:t>
            </a:r>
          </a:p>
          <a:p>
            <a:pPr lvl="1"/>
            <a:r>
              <a:rPr lang="en-US" dirty="0"/>
              <a:t>Static copy of the view, avoid view derivation for each query</a:t>
            </a:r>
          </a:p>
          <a:p>
            <a:pPr lvl="1"/>
            <a:r>
              <a:rPr lang="en-US" dirty="0"/>
              <a:t>But periodic </a:t>
            </a:r>
            <a:r>
              <a:rPr lang="en-US" dirty="0" err="1"/>
              <a:t>recomputing</a:t>
            </a:r>
            <a:r>
              <a:rPr lang="en-US" dirty="0"/>
              <a:t> of the view may be expensive</a:t>
            </a:r>
          </a:p>
          <a:p>
            <a:r>
              <a:rPr lang="en-US" dirty="0"/>
              <a:t>Actual version of a view</a:t>
            </a:r>
          </a:p>
          <a:p>
            <a:pPr lvl="1"/>
            <a:r>
              <a:rPr lang="en-US" dirty="0"/>
              <a:t>Stored as a database relation, possibly with indices</a:t>
            </a:r>
          </a:p>
          <a:p>
            <a:r>
              <a:rPr lang="en-US" dirty="0"/>
              <a:t>Used much in practice</a:t>
            </a:r>
          </a:p>
          <a:p>
            <a:pPr lvl="1"/>
            <a:r>
              <a:rPr lang="en-US" dirty="0"/>
              <a:t>DDBMS: No need to access remote, base relations</a:t>
            </a:r>
          </a:p>
          <a:p>
            <a:pPr lvl="1"/>
            <a:r>
              <a:rPr lang="en-US" dirty="0"/>
              <a:t>Data warehouse: to speed up OLAP</a:t>
            </a:r>
          </a:p>
          <a:p>
            <a:pPr lvl="2"/>
            <a:r>
              <a:rPr lang="en-US" dirty="0"/>
              <a:t>Use aggregate (SUM, COUNT, etc.) and GROUP BY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231602" y="1318540"/>
            <a:ext cx="9689096" cy="1009586"/>
          </a:xfrm>
        </p:spPr>
        <p:txBody>
          <a:bodyPr/>
          <a:lstStyle/>
          <a:p>
            <a:r>
              <a:rPr lang="fr-FR" dirty="0" err="1"/>
              <a:t>Materialized</a:t>
            </a:r>
            <a:r>
              <a:rPr lang="fr-FR" dirty="0"/>
              <a:t> </a:t>
            </a:r>
            <a:r>
              <a:rPr lang="fr-FR" dirty="0" err="1"/>
              <a:t>View</a:t>
            </a:r>
            <a:r>
              <a:rPr lang="fr-FR" dirty="0"/>
              <a:t> Maintenance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1229342" y="3540194"/>
            <a:ext cx="10457634" cy="4864998"/>
          </a:xfrm>
        </p:spPr>
        <p:txBody>
          <a:bodyPr/>
          <a:lstStyle/>
          <a:p>
            <a:r>
              <a:rPr lang="en-US" u="sng" dirty="0"/>
              <a:t>Updating (refreshing) the view</a:t>
            </a:r>
            <a:r>
              <a:rPr lang="en-US" dirty="0"/>
              <a:t> to reflect changes to base data</a:t>
            </a:r>
          </a:p>
          <a:p>
            <a:pPr lvl="1"/>
            <a:r>
              <a:rPr lang="en-US" dirty="0"/>
              <a:t>Resembles data replication but there are differences</a:t>
            </a:r>
          </a:p>
          <a:p>
            <a:pPr lvl="2"/>
            <a:r>
              <a:rPr lang="en-US" dirty="0"/>
              <a:t>View expressions typically more complex</a:t>
            </a:r>
          </a:p>
          <a:p>
            <a:pPr lvl="2"/>
            <a:r>
              <a:rPr lang="en-US" dirty="0"/>
              <a:t>Replication configurations more general</a:t>
            </a:r>
          </a:p>
          <a:p>
            <a:pPr marL="0" indent="0">
              <a:buNone/>
            </a:pPr>
            <a:endParaRPr lang="en-US" sz="1100" dirty="0"/>
          </a:p>
          <a:p>
            <a:r>
              <a:rPr lang="en-US" dirty="0"/>
              <a:t>View maintenance policy to specify:</a:t>
            </a:r>
          </a:p>
          <a:p>
            <a:pPr lvl="1"/>
            <a:r>
              <a:rPr lang="en-US" dirty="0"/>
              <a:t>When to refresh</a:t>
            </a:r>
          </a:p>
          <a:p>
            <a:pPr lvl="1"/>
            <a:r>
              <a:rPr lang="en-US" dirty="0"/>
              <a:t>How to refresh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When</a:t>
            </a:r>
            <a:r>
              <a:rPr lang="fr-FR" dirty="0"/>
              <a:t> to </a:t>
            </a:r>
            <a:r>
              <a:rPr lang="fr-FR" dirty="0" err="1"/>
              <a:t>Refresh</a:t>
            </a:r>
            <a:r>
              <a:rPr lang="fr-FR" dirty="0"/>
              <a:t> a </a:t>
            </a:r>
            <a:r>
              <a:rPr lang="fr-FR" dirty="0" err="1"/>
              <a:t>View</a:t>
            </a:r>
            <a:endParaRPr lang="fr-FR" dirty="0"/>
          </a:p>
        </p:txBody>
      </p:sp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>
          <a:xfrm>
            <a:off x="1229342" y="3148608"/>
            <a:ext cx="10097593" cy="6048671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Immediate</a:t>
            </a:r>
            <a:r>
              <a:rPr lang="en-US" dirty="0"/>
              <a:t> mode</a:t>
            </a:r>
          </a:p>
          <a:p>
            <a:pPr lvl="1"/>
            <a:r>
              <a:rPr lang="en-US" dirty="0"/>
              <a:t>As part of the </a:t>
            </a:r>
            <a:r>
              <a:rPr lang="en-US" u="sng" dirty="0"/>
              <a:t>updating transaction</a:t>
            </a:r>
            <a:r>
              <a:rPr lang="en-US" dirty="0"/>
              <a:t>, e.g. through 2PC</a:t>
            </a:r>
          </a:p>
          <a:p>
            <a:pPr lvl="1"/>
            <a:r>
              <a:rPr lang="en-US" dirty="0"/>
              <a:t>View always consistent with base data and fast queries</a:t>
            </a:r>
          </a:p>
          <a:p>
            <a:pPr lvl="1"/>
            <a:r>
              <a:rPr lang="en-US" dirty="0"/>
              <a:t>But increased transaction time to update base data</a:t>
            </a:r>
          </a:p>
          <a:p>
            <a:pPr marL="572202" lvl="1" indent="0">
              <a:buNone/>
            </a:pPr>
            <a:endParaRPr lang="en-US" dirty="0"/>
          </a:p>
          <a:p>
            <a:r>
              <a:rPr lang="en-US" b="1" dirty="0"/>
              <a:t>Deferred</a:t>
            </a:r>
            <a:r>
              <a:rPr lang="en-US" dirty="0"/>
              <a:t> mode (preferred in practice)</a:t>
            </a:r>
          </a:p>
          <a:p>
            <a:pPr lvl="1"/>
            <a:r>
              <a:rPr lang="en-US" dirty="0"/>
              <a:t>Through separate </a:t>
            </a:r>
            <a:r>
              <a:rPr lang="en-US" u="sng" dirty="0"/>
              <a:t>refresh transactions</a:t>
            </a:r>
          </a:p>
          <a:p>
            <a:pPr lvl="2"/>
            <a:r>
              <a:rPr lang="en-US" dirty="0"/>
              <a:t>No penalty on the updating transactions</a:t>
            </a:r>
          </a:p>
          <a:p>
            <a:pPr lvl="1"/>
            <a:r>
              <a:rPr lang="en-US" dirty="0"/>
              <a:t>Triggered at different times with different trade-offs</a:t>
            </a:r>
          </a:p>
          <a:p>
            <a:pPr lvl="2"/>
            <a:r>
              <a:rPr lang="en-US" u="sng" dirty="0"/>
              <a:t>Lazily</a:t>
            </a:r>
            <a:r>
              <a:rPr lang="en-US" dirty="0"/>
              <a:t>: just before evaluating a query on the view</a:t>
            </a:r>
          </a:p>
          <a:p>
            <a:pPr lvl="2"/>
            <a:r>
              <a:rPr lang="en-US" u="sng" dirty="0"/>
              <a:t>Periodically</a:t>
            </a:r>
            <a:r>
              <a:rPr lang="en-US" dirty="0"/>
              <a:t>: every hour, every day, etc.</a:t>
            </a:r>
          </a:p>
          <a:p>
            <a:pPr lvl="2"/>
            <a:r>
              <a:rPr lang="en-US" u="sng" dirty="0"/>
              <a:t>Forcedly</a:t>
            </a:r>
            <a:r>
              <a:rPr lang="en-US" dirty="0"/>
              <a:t>: after a number of predefined updates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Refresh a View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>
          <a:xfrm>
            <a:off x="1229342" y="3540194"/>
            <a:ext cx="10025585" cy="5153029"/>
          </a:xfrm>
        </p:spPr>
        <p:txBody>
          <a:bodyPr/>
          <a:lstStyle/>
          <a:p>
            <a:r>
              <a:rPr lang="en-US" b="1" dirty="0"/>
              <a:t>Full</a:t>
            </a:r>
            <a:r>
              <a:rPr lang="en-US" dirty="0"/>
              <a:t> computing from base data</a:t>
            </a:r>
          </a:p>
          <a:p>
            <a:pPr lvl="1"/>
            <a:r>
              <a:rPr lang="en-US" dirty="0"/>
              <a:t>Efficient if there has been many changes</a:t>
            </a:r>
          </a:p>
          <a:p>
            <a:pPr marL="0" indent="0">
              <a:buNone/>
            </a:pPr>
            <a:endParaRPr lang="en-US" sz="1100" dirty="0"/>
          </a:p>
          <a:p>
            <a:r>
              <a:rPr lang="en-US" b="1" dirty="0"/>
              <a:t>Incremental</a:t>
            </a:r>
            <a:r>
              <a:rPr lang="en-US" dirty="0"/>
              <a:t> computing by applying only the changes to the view</a:t>
            </a:r>
          </a:p>
          <a:p>
            <a:pPr lvl="1"/>
            <a:r>
              <a:rPr lang="en-US" dirty="0"/>
              <a:t>Better if a small subset has been changed</a:t>
            </a:r>
          </a:p>
          <a:p>
            <a:pPr lvl="1"/>
            <a:r>
              <a:rPr lang="en-US" dirty="0"/>
              <a:t>Uses </a:t>
            </a:r>
            <a:r>
              <a:rPr lang="en-US" u="sng" dirty="0"/>
              <a:t>differential relations</a:t>
            </a:r>
            <a:r>
              <a:rPr lang="en-US" dirty="0"/>
              <a:t> which reflect </a:t>
            </a:r>
            <a:r>
              <a:rPr lang="en-US" u="sng" dirty="0"/>
              <a:t>updated data</a:t>
            </a:r>
            <a:r>
              <a:rPr lang="en-US" dirty="0"/>
              <a:t> only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Differential Relations</a:t>
            </a:r>
          </a:p>
        </p:txBody>
      </p:sp>
      <p:sp>
        <p:nvSpPr>
          <p:cNvPr id="60418" name="Rectangle 2"/>
          <p:cNvSpPr>
            <a:spLocks noGrp="1" noChangeArrowheads="1"/>
          </p:cNvSpPr>
          <p:nvPr>
            <p:ph idx="1"/>
          </p:nvPr>
        </p:nvSpPr>
        <p:spPr>
          <a:xfrm>
            <a:off x="1229342" y="3540194"/>
            <a:ext cx="10457634" cy="5792812"/>
          </a:xfrm>
          <a:noFill/>
          <a:ln/>
        </p:spPr>
        <p:txBody>
          <a:bodyPr>
            <a:normAutofit/>
          </a:bodyPr>
          <a:lstStyle/>
          <a:p>
            <a:pPr>
              <a:buNone/>
              <a:tabLst>
                <a:tab pos="1300460" algn="l"/>
                <a:tab pos="3007313" algn="l"/>
              </a:tabLst>
            </a:pPr>
            <a:r>
              <a:rPr lang="en-US" dirty="0"/>
              <a:t>Given relation </a:t>
            </a:r>
            <a:r>
              <a:rPr lang="en-US" b="1" i="1" dirty="0"/>
              <a:t>R</a:t>
            </a:r>
            <a:r>
              <a:rPr lang="en-US" dirty="0"/>
              <a:t> and update </a:t>
            </a:r>
            <a:r>
              <a:rPr lang="en-US" b="1" i="1" dirty="0"/>
              <a:t>u</a:t>
            </a:r>
          </a:p>
          <a:p>
            <a:pPr>
              <a:buNone/>
              <a:tabLst>
                <a:tab pos="1300460" algn="l"/>
                <a:tab pos="3007313" algn="l"/>
              </a:tabLst>
            </a:pPr>
            <a:r>
              <a:rPr lang="en-US" dirty="0"/>
              <a:t>		</a:t>
            </a:r>
            <a:r>
              <a:rPr lang="en-US" b="1" i="1" dirty="0"/>
              <a:t>R</a:t>
            </a:r>
            <a:r>
              <a:rPr lang="en-US" b="1" baseline="30000" dirty="0"/>
              <a:t>+</a:t>
            </a:r>
            <a:r>
              <a:rPr lang="en-US" b="1" dirty="0"/>
              <a:t>   </a:t>
            </a:r>
            <a:r>
              <a:rPr lang="en-US" dirty="0"/>
              <a:t>contains </a:t>
            </a:r>
            <a:r>
              <a:rPr lang="en-US" dirty="0" err="1"/>
              <a:t>tuples</a:t>
            </a:r>
            <a:r>
              <a:rPr lang="en-US" dirty="0"/>
              <a:t> inserted by </a:t>
            </a:r>
            <a:r>
              <a:rPr lang="en-US" i="1" dirty="0"/>
              <a:t>u</a:t>
            </a:r>
          </a:p>
          <a:p>
            <a:pPr>
              <a:buNone/>
              <a:tabLst>
                <a:tab pos="1300460" algn="l"/>
                <a:tab pos="3007313" algn="l"/>
              </a:tabLst>
            </a:pPr>
            <a:r>
              <a:rPr lang="en-US" dirty="0"/>
              <a:t>		</a:t>
            </a:r>
            <a:r>
              <a:rPr lang="en-US" b="1" i="1" dirty="0"/>
              <a:t>R</a:t>
            </a:r>
            <a:r>
              <a:rPr lang="en-US" b="1" baseline="30000" dirty="0"/>
              <a:t>-</a:t>
            </a:r>
            <a:r>
              <a:rPr lang="en-US" dirty="0"/>
              <a:t>    contains </a:t>
            </a:r>
            <a:r>
              <a:rPr lang="en-US" dirty="0" err="1"/>
              <a:t>tuples</a:t>
            </a:r>
            <a:r>
              <a:rPr lang="en-US" dirty="0"/>
              <a:t> deleted by </a:t>
            </a:r>
            <a:r>
              <a:rPr lang="en-US" i="1" dirty="0"/>
              <a:t>u</a:t>
            </a:r>
            <a:endParaRPr lang="en-US" dirty="0"/>
          </a:p>
          <a:p>
            <a:pPr>
              <a:buNone/>
              <a:tabLst>
                <a:tab pos="1300460" algn="l"/>
                <a:tab pos="3007313" algn="l"/>
              </a:tabLst>
            </a:pPr>
            <a:r>
              <a:rPr lang="en-US" dirty="0"/>
              <a:t>Type of </a:t>
            </a:r>
            <a:r>
              <a:rPr lang="en-US" i="1" dirty="0"/>
              <a:t>u:</a:t>
            </a:r>
          </a:p>
          <a:p>
            <a:pPr>
              <a:buNone/>
              <a:tabLst>
                <a:tab pos="1300460" algn="l"/>
                <a:tab pos="3007313" algn="l"/>
              </a:tabLst>
            </a:pPr>
            <a:r>
              <a:rPr lang="en-US" dirty="0"/>
              <a:t>		</a:t>
            </a:r>
            <a:r>
              <a:rPr lang="en-US" dirty="0">
                <a:solidFill>
                  <a:srgbClr val="FF0000"/>
                </a:solidFill>
              </a:rPr>
              <a:t>insert</a:t>
            </a:r>
            <a:r>
              <a:rPr lang="en-US" dirty="0"/>
              <a:t>	</a:t>
            </a:r>
            <a:r>
              <a:rPr lang="en-US" i="1" dirty="0"/>
              <a:t>R</a:t>
            </a:r>
            <a:r>
              <a:rPr lang="en-US" i="1" baseline="30000" dirty="0"/>
              <a:t>-</a:t>
            </a:r>
            <a:r>
              <a:rPr lang="en-US" dirty="0"/>
              <a:t>   empty</a:t>
            </a:r>
          </a:p>
          <a:p>
            <a:pPr>
              <a:buNone/>
              <a:tabLst>
                <a:tab pos="1300460" algn="l"/>
                <a:tab pos="3007313" algn="l"/>
              </a:tabLst>
            </a:pPr>
            <a:r>
              <a:rPr lang="en-US" dirty="0"/>
              <a:t>		</a:t>
            </a:r>
            <a:r>
              <a:rPr lang="en-US" dirty="0">
                <a:solidFill>
                  <a:srgbClr val="FF0000"/>
                </a:solidFill>
              </a:rPr>
              <a:t>delete</a:t>
            </a:r>
            <a:r>
              <a:rPr lang="en-US" dirty="0"/>
              <a:t>	</a:t>
            </a:r>
            <a:r>
              <a:rPr lang="en-US" i="1" dirty="0"/>
              <a:t>R</a:t>
            </a:r>
            <a:r>
              <a:rPr lang="en-US" baseline="30000" dirty="0"/>
              <a:t>+</a:t>
            </a:r>
            <a:r>
              <a:rPr lang="en-US" dirty="0"/>
              <a:t>   empty</a:t>
            </a:r>
          </a:p>
          <a:p>
            <a:pPr>
              <a:buNone/>
              <a:tabLst>
                <a:tab pos="1300460" algn="l"/>
                <a:tab pos="3007313" algn="l"/>
              </a:tabLst>
            </a:pPr>
            <a:r>
              <a:rPr lang="en-US" dirty="0"/>
              <a:t>		</a:t>
            </a:r>
            <a:r>
              <a:rPr lang="en-US" dirty="0">
                <a:solidFill>
                  <a:srgbClr val="FF0000"/>
                </a:solidFill>
              </a:rPr>
              <a:t>modify</a:t>
            </a:r>
            <a:r>
              <a:rPr lang="en-US" dirty="0"/>
              <a:t>	</a:t>
            </a:r>
            <a:r>
              <a:rPr lang="en-US" i="1" dirty="0"/>
              <a:t>R</a:t>
            </a:r>
            <a:r>
              <a:rPr lang="en-US" baseline="30000" dirty="0"/>
              <a:t>+</a:t>
            </a:r>
            <a:r>
              <a:rPr lang="en-US" dirty="0"/>
              <a:t>  </a:t>
            </a:r>
            <a:r>
              <a:rPr lang="en-US" dirty="0">
                <a:latin typeface="Symbol" pitchFamily="18" charset="2"/>
                <a:sym typeface="Symbol"/>
              </a:rPr>
              <a:t></a:t>
            </a:r>
            <a:r>
              <a:rPr lang="en-US" dirty="0"/>
              <a:t> (</a:t>
            </a:r>
            <a:r>
              <a:rPr lang="en-US" i="1" dirty="0"/>
              <a:t>R – R</a:t>
            </a:r>
            <a:r>
              <a:rPr lang="en-US" baseline="30000" dirty="0"/>
              <a:t>-</a:t>
            </a:r>
            <a:r>
              <a:rPr lang="en-US" dirty="0"/>
              <a:t> )</a:t>
            </a:r>
          </a:p>
          <a:p>
            <a:pPr>
              <a:buNone/>
              <a:tabLst>
                <a:tab pos="1300460" algn="l"/>
                <a:tab pos="3007313" algn="l"/>
              </a:tabLst>
            </a:pPr>
            <a:endParaRPr lang="en-US" sz="1200" u="sng" dirty="0"/>
          </a:p>
          <a:p>
            <a:pPr>
              <a:buFont typeface="Wingdings" panose="05000000000000000000" pitchFamily="2" charset="2"/>
              <a:buChar char="q"/>
              <a:tabLst>
                <a:tab pos="1300460" algn="l"/>
                <a:tab pos="3007313" algn="l"/>
              </a:tabLst>
            </a:pPr>
            <a:r>
              <a:rPr lang="en-US" u="sng" dirty="0"/>
              <a:t>Refreshing a view</a:t>
            </a:r>
            <a:r>
              <a:rPr lang="en-US" dirty="0"/>
              <a:t> </a:t>
            </a:r>
            <a:r>
              <a:rPr lang="en-US" b="1" i="1" dirty="0"/>
              <a:t>V</a:t>
            </a:r>
            <a:r>
              <a:rPr lang="en-US" dirty="0"/>
              <a:t> is then done by computing </a:t>
            </a:r>
            <a:r>
              <a:rPr lang="en-US" i="1" dirty="0"/>
              <a:t>V</a:t>
            </a:r>
            <a:r>
              <a:rPr lang="en-US" baseline="30000" dirty="0"/>
              <a:t>+</a:t>
            </a:r>
            <a:r>
              <a:rPr lang="en-US" dirty="0"/>
              <a:t> </a:t>
            </a:r>
            <a:r>
              <a:rPr lang="en-US" dirty="0">
                <a:latin typeface="Symbol" pitchFamily="18" charset="2"/>
                <a:sym typeface="Symbol"/>
              </a:rPr>
              <a:t></a:t>
            </a:r>
            <a:r>
              <a:rPr lang="en-US" dirty="0"/>
              <a:t> (</a:t>
            </a:r>
            <a:r>
              <a:rPr lang="en-US" i="1" dirty="0"/>
              <a:t>V – V</a:t>
            </a:r>
            <a:r>
              <a:rPr lang="en-US" i="1" baseline="30000" dirty="0"/>
              <a:t>-</a:t>
            </a:r>
            <a:r>
              <a:rPr lang="en-US" dirty="0"/>
              <a:t> )</a:t>
            </a:r>
          </a:p>
          <a:p>
            <a:pPr>
              <a:buFont typeface="Wingdings" panose="05000000000000000000" pitchFamily="2" charset="2"/>
              <a:buChar char="q"/>
              <a:tabLst>
                <a:tab pos="1300460" algn="l"/>
                <a:tab pos="3007313" algn="l"/>
              </a:tabLst>
            </a:pPr>
            <a:r>
              <a:rPr lang="en-US" dirty="0"/>
              <a:t>Computing </a:t>
            </a:r>
            <a:r>
              <a:rPr lang="en-US" i="1" dirty="0"/>
              <a:t>V</a:t>
            </a:r>
            <a:r>
              <a:rPr lang="en-US" baseline="30000" dirty="0"/>
              <a:t>+</a:t>
            </a:r>
            <a:r>
              <a:rPr lang="en-US" dirty="0"/>
              <a:t> and </a:t>
            </a:r>
            <a:r>
              <a:rPr lang="en-US" i="1" dirty="0"/>
              <a:t>V</a:t>
            </a:r>
            <a:r>
              <a:rPr lang="en-US" baseline="30000" dirty="0"/>
              <a:t>-</a:t>
            </a:r>
            <a:r>
              <a:rPr lang="en-US" dirty="0"/>
              <a:t> may require accessing base data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65538" name="Rectangle 2"/>
          <p:cNvSpPr>
            <a:spLocks noGrp="1" noChangeArrowheads="1"/>
          </p:cNvSpPr>
          <p:nvPr>
            <p:ph idx="1"/>
          </p:nvPr>
        </p:nvSpPr>
        <p:spPr>
          <a:xfrm>
            <a:off x="1101800" y="3364632"/>
            <a:ext cx="11065368" cy="6192688"/>
          </a:xfrm>
          <a:noFill/>
          <a:ln/>
        </p:spPr>
        <p:txBody>
          <a:bodyPr>
            <a:normAutofit/>
          </a:bodyPr>
          <a:lstStyle/>
          <a:p>
            <a:pPr lvl="1">
              <a:buNone/>
              <a:tabLst>
                <a:tab pos="2600919" algn="l"/>
                <a:tab pos="4145215" algn="l"/>
              </a:tabLst>
            </a:pPr>
            <a:r>
              <a:rPr lang="en-US" sz="2000" dirty="0">
                <a:latin typeface="Courier New"/>
              </a:rPr>
              <a:t>EG = 	</a:t>
            </a:r>
            <a:r>
              <a:rPr lang="en-US" sz="2000" b="1" dirty="0">
                <a:latin typeface="Courier New"/>
              </a:rPr>
              <a:t>SELECT</a:t>
            </a:r>
            <a:r>
              <a:rPr lang="en-US" sz="2000" dirty="0">
                <a:latin typeface="Courier New"/>
              </a:rPr>
              <a:t> DISTINCT ENAME, RESP</a:t>
            </a:r>
          </a:p>
          <a:p>
            <a:pPr lvl="1">
              <a:buNone/>
              <a:tabLst>
                <a:tab pos="2600919" algn="l"/>
                <a:tab pos="4145215" algn="l"/>
              </a:tabLst>
            </a:pPr>
            <a:r>
              <a:rPr lang="en-US" sz="2000" b="1" dirty="0">
                <a:latin typeface="Courier New"/>
              </a:rPr>
              <a:t>		FROM</a:t>
            </a:r>
            <a:r>
              <a:rPr lang="en-US" sz="2000" dirty="0">
                <a:latin typeface="Courier New"/>
              </a:rPr>
              <a:t>	EMP, ASG</a:t>
            </a:r>
          </a:p>
          <a:p>
            <a:pPr lvl="1">
              <a:buNone/>
              <a:tabLst>
                <a:tab pos="2600919" algn="l"/>
                <a:tab pos="4145215" algn="l"/>
              </a:tabLst>
            </a:pPr>
            <a:r>
              <a:rPr lang="en-US" sz="2000" dirty="0">
                <a:latin typeface="Courier New"/>
              </a:rPr>
              <a:t>		</a:t>
            </a:r>
            <a:r>
              <a:rPr lang="en-US" sz="2000" b="1" dirty="0">
                <a:latin typeface="Courier New"/>
              </a:rPr>
              <a:t>WHERE</a:t>
            </a:r>
            <a:r>
              <a:rPr lang="en-US" sz="2000" dirty="0">
                <a:latin typeface="Courier New"/>
              </a:rPr>
              <a:t>	EMP.ENO=ASG.ENO</a:t>
            </a:r>
          </a:p>
          <a:p>
            <a:pPr lvl="1">
              <a:buNone/>
              <a:tabLst>
                <a:tab pos="2600919" algn="l"/>
                <a:tab pos="4145215" algn="l"/>
              </a:tabLst>
            </a:pPr>
            <a:endParaRPr lang="en-US" sz="400" dirty="0">
              <a:latin typeface="Courier New"/>
            </a:endParaRPr>
          </a:p>
          <a:p>
            <a:pPr marL="814388" lvl="1">
              <a:buNone/>
              <a:tabLst>
                <a:tab pos="2600919" algn="l"/>
                <a:tab pos="4145215" algn="l"/>
              </a:tabLst>
            </a:pPr>
            <a:r>
              <a:rPr lang="en-US" sz="2000" b="1" dirty="0">
                <a:latin typeface="Courier New"/>
              </a:rPr>
              <a:t> EG</a:t>
            </a:r>
            <a:r>
              <a:rPr lang="en-US" sz="2000" b="1" baseline="30000" dirty="0">
                <a:latin typeface="Courier New"/>
              </a:rPr>
              <a:t>+ </a:t>
            </a:r>
            <a:r>
              <a:rPr lang="en-US" sz="2000" dirty="0">
                <a:latin typeface="Courier New"/>
              </a:rPr>
              <a:t>=	(</a:t>
            </a:r>
            <a:r>
              <a:rPr lang="en-US" sz="2000" b="1" dirty="0">
                <a:latin typeface="Courier New"/>
              </a:rPr>
              <a:t>SELECT</a:t>
            </a:r>
            <a:r>
              <a:rPr lang="en-US" sz="2000" dirty="0">
                <a:latin typeface="Courier New"/>
              </a:rPr>
              <a:t> DISTINCT ENAME, RESP</a:t>
            </a:r>
          </a:p>
          <a:p>
            <a:pPr marL="540000" lvl="1">
              <a:buNone/>
              <a:tabLst>
                <a:tab pos="2600919" algn="l"/>
                <a:tab pos="4145215" algn="l"/>
              </a:tabLst>
            </a:pPr>
            <a:r>
              <a:rPr lang="en-US" sz="2000" b="1" dirty="0">
                <a:latin typeface="Courier New"/>
              </a:rPr>
              <a:t>		FROM</a:t>
            </a:r>
            <a:r>
              <a:rPr lang="en-US" sz="2000" dirty="0">
                <a:latin typeface="Courier New"/>
              </a:rPr>
              <a:t>	EMP, </a:t>
            </a:r>
            <a:r>
              <a:rPr lang="en-US" sz="2000" b="1" dirty="0">
                <a:latin typeface="Courier New"/>
              </a:rPr>
              <a:t>ASG</a:t>
            </a:r>
            <a:r>
              <a:rPr lang="en-US" sz="2000" b="1" baseline="30000" dirty="0">
                <a:latin typeface="Courier New"/>
              </a:rPr>
              <a:t>+</a:t>
            </a:r>
          </a:p>
          <a:p>
            <a:pPr marL="540000" lvl="1">
              <a:buNone/>
              <a:tabLst>
                <a:tab pos="2600919" algn="l"/>
                <a:tab pos="4145215" algn="l"/>
              </a:tabLst>
            </a:pPr>
            <a:r>
              <a:rPr lang="en-US" sz="2000" dirty="0">
                <a:latin typeface="Courier New"/>
              </a:rPr>
              <a:t>		</a:t>
            </a:r>
            <a:r>
              <a:rPr lang="en-US" sz="2000" b="1" dirty="0">
                <a:latin typeface="Courier New"/>
              </a:rPr>
              <a:t>WHERE</a:t>
            </a:r>
            <a:r>
              <a:rPr lang="en-US" sz="2000" dirty="0">
                <a:latin typeface="Courier New"/>
              </a:rPr>
              <a:t>	EMP.ENO=ASG</a:t>
            </a:r>
            <a:r>
              <a:rPr lang="en-US" sz="2000" baseline="30000" dirty="0">
                <a:latin typeface="Courier New"/>
              </a:rPr>
              <a:t>+</a:t>
            </a:r>
            <a:r>
              <a:rPr lang="en-US" sz="2000" dirty="0">
                <a:latin typeface="Courier New"/>
              </a:rPr>
              <a:t>.ENO) </a:t>
            </a:r>
            <a:r>
              <a:rPr lang="en-US" sz="2000" b="1" dirty="0">
                <a:latin typeface="Courier New"/>
              </a:rPr>
              <a:t>UNION</a:t>
            </a:r>
          </a:p>
          <a:p>
            <a:pPr marL="540000" lvl="1">
              <a:buNone/>
              <a:tabLst>
                <a:tab pos="2600919" algn="l"/>
                <a:tab pos="4145215" algn="l"/>
              </a:tabLst>
            </a:pPr>
            <a:r>
              <a:rPr lang="en-US" sz="2000" dirty="0">
                <a:latin typeface="Courier New"/>
              </a:rPr>
              <a:t>		(</a:t>
            </a:r>
            <a:r>
              <a:rPr lang="en-US" sz="2000" b="1" dirty="0">
                <a:latin typeface="Courier New"/>
              </a:rPr>
              <a:t>SELECT</a:t>
            </a:r>
            <a:r>
              <a:rPr lang="en-US" sz="2000" dirty="0">
                <a:latin typeface="Courier New"/>
              </a:rPr>
              <a:t> DISTINCT ENAME, RESP</a:t>
            </a:r>
          </a:p>
          <a:p>
            <a:pPr marL="540000" lvl="1">
              <a:buNone/>
              <a:tabLst>
                <a:tab pos="2600919" algn="l"/>
                <a:tab pos="4145215" algn="l"/>
              </a:tabLst>
            </a:pPr>
            <a:r>
              <a:rPr lang="en-US" sz="2000" b="1" dirty="0">
                <a:latin typeface="Courier New"/>
              </a:rPr>
              <a:t>		FROM</a:t>
            </a:r>
            <a:r>
              <a:rPr lang="en-US" sz="2000" dirty="0">
                <a:latin typeface="Courier New"/>
              </a:rPr>
              <a:t>	</a:t>
            </a:r>
            <a:r>
              <a:rPr lang="en-US" sz="2000" b="1" dirty="0">
                <a:latin typeface="Courier New"/>
              </a:rPr>
              <a:t>EMP</a:t>
            </a:r>
            <a:r>
              <a:rPr lang="en-US" sz="2000" b="1" baseline="30000" dirty="0">
                <a:latin typeface="Courier New"/>
              </a:rPr>
              <a:t>+</a:t>
            </a:r>
            <a:r>
              <a:rPr lang="en-US" sz="2000" dirty="0">
                <a:latin typeface="Courier New"/>
              </a:rPr>
              <a:t>, ASG</a:t>
            </a:r>
          </a:p>
          <a:p>
            <a:pPr marL="540000" lvl="1">
              <a:buNone/>
              <a:tabLst>
                <a:tab pos="2600919" algn="l"/>
                <a:tab pos="4145215" algn="l"/>
              </a:tabLst>
            </a:pPr>
            <a:r>
              <a:rPr lang="en-US" sz="2000" dirty="0">
                <a:latin typeface="Courier New"/>
              </a:rPr>
              <a:t>		</a:t>
            </a:r>
            <a:r>
              <a:rPr lang="en-US" sz="2000" b="1" dirty="0">
                <a:latin typeface="Courier New"/>
              </a:rPr>
              <a:t>WHERE</a:t>
            </a:r>
            <a:r>
              <a:rPr lang="en-US" sz="2000" dirty="0">
                <a:latin typeface="Courier New"/>
              </a:rPr>
              <a:t>	EMP</a:t>
            </a:r>
            <a:r>
              <a:rPr lang="en-US" sz="2000" baseline="30000" dirty="0">
                <a:latin typeface="Courier New"/>
              </a:rPr>
              <a:t>+</a:t>
            </a:r>
            <a:r>
              <a:rPr lang="en-US" sz="2000" dirty="0">
                <a:latin typeface="Courier New"/>
              </a:rPr>
              <a:t>.ENO=ASG.ENO) </a:t>
            </a:r>
            <a:r>
              <a:rPr lang="en-US" sz="2000" b="1" dirty="0">
                <a:latin typeface="Courier New"/>
              </a:rPr>
              <a:t>UNION</a:t>
            </a:r>
          </a:p>
          <a:p>
            <a:pPr marL="540000" lvl="1">
              <a:buNone/>
              <a:tabLst>
                <a:tab pos="2600919" algn="l"/>
                <a:tab pos="4145215" algn="l"/>
              </a:tabLst>
            </a:pPr>
            <a:r>
              <a:rPr lang="en-US" sz="2000" dirty="0">
                <a:latin typeface="Courier New"/>
              </a:rPr>
              <a:t>		(</a:t>
            </a:r>
            <a:r>
              <a:rPr lang="en-US" sz="2000" b="1" dirty="0">
                <a:latin typeface="Courier New"/>
              </a:rPr>
              <a:t>SELECT</a:t>
            </a:r>
            <a:r>
              <a:rPr lang="en-US" sz="2000" dirty="0">
                <a:latin typeface="Courier New"/>
              </a:rPr>
              <a:t> DISTINCT ENAME, RESP</a:t>
            </a:r>
          </a:p>
          <a:p>
            <a:pPr marL="540000" lvl="1">
              <a:buNone/>
              <a:tabLst>
                <a:tab pos="2600919" algn="l"/>
                <a:tab pos="4145215" algn="l"/>
              </a:tabLst>
            </a:pPr>
            <a:r>
              <a:rPr lang="en-US" sz="2000" b="1" dirty="0">
                <a:latin typeface="Courier New"/>
              </a:rPr>
              <a:t>		FROM</a:t>
            </a:r>
            <a:r>
              <a:rPr lang="en-US" sz="2000" dirty="0">
                <a:latin typeface="Courier New"/>
              </a:rPr>
              <a:t>	</a:t>
            </a:r>
            <a:r>
              <a:rPr lang="en-US" sz="2000" b="1" dirty="0">
                <a:latin typeface="Courier New"/>
              </a:rPr>
              <a:t>EMP</a:t>
            </a:r>
            <a:r>
              <a:rPr lang="en-US" sz="2000" b="1" baseline="30000" dirty="0">
                <a:latin typeface="Courier New"/>
              </a:rPr>
              <a:t>+</a:t>
            </a:r>
            <a:r>
              <a:rPr lang="en-US" sz="2000" dirty="0">
                <a:latin typeface="Courier New"/>
              </a:rPr>
              <a:t>, </a:t>
            </a:r>
            <a:r>
              <a:rPr lang="en-US" sz="2000" b="1" dirty="0">
                <a:latin typeface="Courier New"/>
              </a:rPr>
              <a:t>ASG</a:t>
            </a:r>
            <a:r>
              <a:rPr lang="en-US" sz="2000" b="1" baseline="30000" dirty="0">
                <a:latin typeface="Courier New"/>
              </a:rPr>
              <a:t>+</a:t>
            </a:r>
          </a:p>
          <a:p>
            <a:pPr marL="540000" lvl="1">
              <a:buNone/>
              <a:tabLst>
                <a:tab pos="2600919" algn="l"/>
                <a:tab pos="4145215" algn="l"/>
              </a:tabLst>
            </a:pPr>
            <a:r>
              <a:rPr lang="en-US" sz="2000" dirty="0">
                <a:latin typeface="Courier New"/>
              </a:rPr>
              <a:t>		</a:t>
            </a:r>
            <a:r>
              <a:rPr lang="en-US" sz="2000" b="1" dirty="0">
                <a:latin typeface="Courier New"/>
              </a:rPr>
              <a:t>WHERE</a:t>
            </a:r>
            <a:r>
              <a:rPr lang="en-US" sz="2000" dirty="0">
                <a:latin typeface="Courier New"/>
              </a:rPr>
              <a:t>	EMP</a:t>
            </a:r>
            <a:r>
              <a:rPr lang="en-US" sz="2000" baseline="30000" dirty="0">
                <a:latin typeface="Courier New"/>
              </a:rPr>
              <a:t>+</a:t>
            </a:r>
            <a:r>
              <a:rPr lang="en-US" sz="2000" dirty="0">
                <a:latin typeface="Courier New"/>
              </a:rPr>
              <a:t>.ENO=ASG</a:t>
            </a:r>
            <a:r>
              <a:rPr lang="en-US" sz="2000" baseline="30000" dirty="0">
                <a:latin typeface="Courier New"/>
              </a:rPr>
              <a:t>+</a:t>
            </a:r>
            <a:r>
              <a:rPr lang="en-US" sz="2000" dirty="0">
                <a:latin typeface="Courier New"/>
              </a:rPr>
              <a:t>.ENO)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Techniques for Incremental View Maintenance 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idx="1"/>
          </p:nvPr>
        </p:nvSpPr>
        <p:spPr>
          <a:xfrm>
            <a:off x="1229342" y="3364632"/>
            <a:ext cx="10385626" cy="612068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/>
              <a:t>Different techniques depending on: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View expressiveness</a:t>
            </a:r>
          </a:p>
          <a:p>
            <a:pPr lvl="2">
              <a:lnSpc>
                <a:spcPct val="80000"/>
              </a:lnSpc>
            </a:pPr>
            <a:r>
              <a:rPr lang="en-US" dirty="0"/>
              <a:t>Non recursive views: SPJ wit duplicate elimination, union and aggregation</a:t>
            </a:r>
          </a:p>
          <a:p>
            <a:pPr lvl="2">
              <a:lnSpc>
                <a:spcPct val="80000"/>
              </a:lnSpc>
            </a:pPr>
            <a:r>
              <a:rPr lang="en-US" dirty="0"/>
              <a:t>Views with </a:t>
            </a:r>
            <a:r>
              <a:rPr lang="en-US" dirty="0" err="1"/>
              <a:t>outerjoin</a:t>
            </a:r>
            <a:endParaRPr lang="en-US" dirty="0"/>
          </a:p>
          <a:p>
            <a:pPr lvl="2">
              <a:lnSpc>
                <a:spcPct val="80000"/>
              </a:lnSpc>
            </a:pPr>
            <a:r>
              <a:rPr lang="en-US" dirty="0"/>
              <a:t>Recursive views</a:t>
            </a:r>
          </a:p>
          <a:p>
            <a:pPr marL="0" indent="0">
              <a:lnSpc>
                <a:spcPct val="80000"/>
              </a:lnSpc>
              <a:buNone/>
            </a:pPr>
            <a:endParaRPr lang="en-US" sz="1000" dirty="0"/>
          </a:p>
          <a:p>
            <a:pPr>
              <a:lnSpc>
                <a:spcPct val="80000"/>
              </a:lnSpc>
            </a:pPr>
            <a:r>
              <a:rPr lang="en-US" dirty="0"/>
              <a:t>Most frequent case is non recursive views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Problem: an individual </a:t>
            </a:r>
            <a:r>
              <a:rPr lang="en-US" dirty="0" err="1"/>
              <a:t>tuple</a:t>
            </a:r>
            <a:r>
              <a:rPr lang="en-US" dirty="0"/>
              <a:t> in the view may be derived from several base </a:t>
            </a:r>
            <a:r>
              <a:rPr lang="en-US" dirty="0" err="1"/>
              <a:t>tuples</a:t>
            </a:r>
            <a:endParaRPr lang="en-US" dirty="0"/>
          </a:p>
          <a:p>
            <a:pPr lvl="2">
              <a:lnSpc>
                <a:spcPct val="80000"/>
              </a:lnSpc>
            </a:pPr>
            <a:r>
              <a:rPr lang="en-US" dirty="0"/>
              <a:t>Example: </a:t>
            </a:r>
            <a:r>
              <a:rPr lang="en-US" dirty="0" err="1"/>
              <a:t>tuple</a:t>
            </a:r>
            <a:r>
              <a:rPr lang="en-US" dirty="0"/>
              <a:t> </a:t>
            </a:r>
            <a:r>
              <a:rPr lang="en-US" dirty="0">
                <a:sym typeface="Symbol"/>
              </a:rPr>
              <a:t></a:t>
            </a:r>
            <a:r>
              <a:rPr lang="en-US" dirty="0"/>
              <a:t>M. Smith, Analyst</a:t>
            </a:r>
            <a:r>
              <a:rPr lang="en-US" dirty="0">
                <a:sym typeface="Symbol"/>
              </a:rPr>
              <a:t></a:t>
            </a:r>
            <a:r>
              <a:rPr lang="en-US" dirty="0"/>
              <a:t> in EG corresponding to</a:t>
            </a:r>
          </a:p>
          <a:p>
            <a:pPr lvl="3">
              <a:lnSpc>
                <a:spcPct val="80000"/>
              </a:lnSpc>
            </a:pPr>
            <a:r>
              <a:rPr lang="en-US" dirty="0"/>
              <a:t> </a:t>
            </a:r>
            <a:r>
              <a:rPr lang="en-US" dirty="0">
                <a:sym typeface="Symbol"/>
              </a:rPr>
              <a:t></a:t>
            </a:r>
            <a:r>
              <a:rPr lang="en-US" dirty="0"/>
              <a:t>E2, M. Smith, …</a:t>
            </a:r>
            <a:r>
              <a:rPr lang="en-US" dirty="0">
                <a:sym typeface="Symbol"/>
              </a:rPr>
              <a:t> </a:t>
            </a:r>
            <a:r>
              <a:rPr lang="en-US" dirty="0"/>
              <a:t> in EMP</a:t>
            </a:r>
          </a:p>
          <a:p>
            <a:pPr lvl="3">
              <a:lnSpc>
                <a:spcPct val="80000"/>
              </a:lnSpc>
            </a:pPr>
            <a:r>
              <a:rPr lang="en-US" dirty="0">
                <a:sym typeface="Symbol"/>
              </a:rPr>
              <a:t></a:t>
            </a:r>
            <a:r>
              <a:rPr lang="en-US" dirty="0"/>
              <a:t>E2,P1,Analyst,24</a:t>
            </a:r>
            <a:r>
              <a:rPr lang="en-US" dirty="0">
                <a:sym typeface="Symbol"/>
              </a:rPr>
              <a:t> </a:t>
            </a:r>
            <a:r>
              <a:rPr lang="en-US" dirty="0"/>
              <a:t> and </a:t>
            </a:r>
            <a:r>
              <a:rPr lang="en-US" dirty="0">
                <a:sym typeface="Symbol"/>
              </a:rPr>
              <a:t></a:t>
            </a:r>
            <a:r>
              <a:rPr lang="en-US" dirty="0"/>
              <a:t>E2,P2,Analyst,6</a:t>
            </a:r>
            <a:r>
              <a:rPr lang="en-US" dirty="0">
                <a:sym typeface="Symbol"/>
              </a:rPr>
              <a:t></a:t>
            </a:r>
            <a:r>
              <a:rPr lang="en-US" dirty="0"/>
              <a:t> in ASG</a:t>
            </a:r>
          </a:p>
          <a:p>
            <a:pPr lvl="2">
              <a:lnSpc>
                <a:spcPct val="80000"/>
              </a:lnSpc>
            </a:pPr>
            <a:r>
              <a:rPr lang="en-US" dirty="0"/>
              <a:t>Makes deletion difficult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Solution: Counting</a:t>
            </a:r>
          </a:p>
          <a:p>
            <a:pPr lvl="1">
              <a:lnSpc>
                <a:spcPct val="80000"/>
              </a:lnSpc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Counting Algorithm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>
          <a:xfrm>
            <a:off x="1229342" y="3540194"/>
            <a:ext cx="10385625" cy="5729093"/>
          </a:xfrm>
        </p:spPr>
        <p:txBody>
          <a:bodyPr>
            <a:normAutofit lnSpcReduction="10000"/>
          </a:bodyPr>
          <a:lstStyle/>
          <a:p>
            <a:pPr marL="650230" indent="-650230"/>
            <a:r>
              <a:rPr lang="en-US" dirty="0"/>
              <a:t>Basic idea</a:t>
            </a:r>
          </a:p>
          <a:p>
            <a:pPr marL="1192088" lvl="1" indent="-541858"/>
            <a:r>
              <a:rPr lang="en-US" dirty="0"/>
              <a:t>Maintain a count of the number of derivations for each </a:t>
            </a:r>
            <a:r>
              <a:rPr lang="en-US" dirty="0" err="1"/>
              <a:t>tuple</a:t>
            </a:r>
            <a:r>
              <a:rPr lang="en-US" dirty="0"/>
              <a:t> in the view</a:t>
            </a:r>
          </a:p>
          <a:p>
            <a:pPr marL="1192088" lvl="1" indent="-541858"/>
            <a:r>
              <a:rPr lang="en-US" dirty="0"/>
              <a:t>Increment (resp. decrement) tuple counts based on insertions (resp. deletions)</a:t>
            </a:r>
          </a:p>
          <a:p>
            <a:pPr marL="1192088" lvl="1" indent="-541858"/>
            <a:r>
              <a:rPr lang="en-US" dirty="0"/>
              <a:t>A tuple in the view whose count is zero can be deleted</a:t>
            </a:r>
          </a:p>
          <a:p>
            <a:pPr marL="650230" indent="-650230"/>
            <a:r>
              <a:rPr lang="en-US" dirty="0"/>
              <a:t>Algorithm</a:t>
            </a:r>
          </a:p>
          <a:p>
            <a:pPr marL="1192088" lvl="1" indent="-541858">
              <a:buFont typeface="Century Schoolbook" charset="0"/>
              <a:buAutoNum type="arabicPeriod"/>
            </a:pPr>
            <a:r>
              <a:rPr lang="en-US" dirty="0"/>
              <a:t>Compute </a:t>
            </a:r>
            <a:r>
              <a:rPr lang="en-US" i="1" dirty="0"/>
              <a:t>V</a:t>
            </a:r>
            <a:r>
              <a:rPr lang="en-US" baseline="30000" dirty="0"/>
              <a:t>+</a:t>
            </a:r>
            <a:r>
              <a:rPr lang="en-US" dirty="0"/>
              <a:t> and </a:t>
            </a:r>
            <a:r>
              <a:rPr lang="en-US" i="1" dirty="0"/>
              <a:t>V</a:t>
            </a:r>
            <a:r>
              <a:rPr lang="en-US" baseline="30000" dirty="0"/>
              <a:t>-</a:t>
            </a:r>
            <a:r>
              <a:rPr lang="en-US" dirty="0"/>
              <a:t> using </a:t>
            </a:r>
            <a:r>
              <a:rPr lang="en-US" i="1" dirty="0"/>
              <a:t>V</a:t>
            </a:r>
            <a:r>
              <a:rPr lang="en-US" dirty="0"/>
              <a:t>, base relations and diff. relations</a:t>
            </a:r>
          </a:p>
          <a:p>
            <a:pPr marL="1192088" lvl="1" indent="-541858">
              <a:buFont typeface="Century Schoolbook" charset="0"/>
              <a:buAutoNum type="arabicPeriod"/>
            </a:pPr>
            <a:r>
              <a:rPr lang="en-US" dirty="0"/>
              <a:t>Compute positive in </a:t>
            </a:r>
            <a:r>
              <a:rPr lang="en-US" i="1" dirty="0"/>
              <a:t>V</a:t>
            </a:r>
            <a:r>
              <a:rPr lang="en-US" baseline="30000" dirty="0"/>
              <a:t>+</a:t>
            </a:r>
            <a:r>
              <a:rPr lang="en-US" dirty="0"/>
              <a:t> and negative counts in V</a:t>
            </a:r>
            <a:r>
              <a:rPr lang="en-US" baseline="30000" dirty="0"/>
              <a:t>-</a:t>
            </a:r>
            <a:endParaRPr lang="en-US" dirty="0"/>
          </a:p>
          <a:p>
            <a:pPr marL="1192088" lvl="1" indent="-541858">
              <a:buFont typeface="Century Schoolbook" charset="0"/>
              <a:buAutoNum type="arabicPeriod"/>
            </a:pPr>
            <a:r>
              <a:rPr lang="en-US" dirty="0"/>
              <a:t>Compute </a:t>
            </a:r>
            <a:r>
              <a:rPr lang="en-US" i="1" dirty="0"/>
              <a:t>V</a:t>
            </a:r>
            <a:r>
              <a:rPr lang="en-US" baseline="30000" dirty="0"/>
              <a:t>+</a:t>
            </a:r>
            <a:r>
              <a:rPr lang="en-US" dirty="0"/>
              <a:t> </a:t>
            </a:r>
            <a:r>
              <a:rPr lang="en-US" dirty="0">
                <a:latin typeface="Symbol" pitchFamily="18" charset="2"/>
                <a:sym typeface="Symbol"/>
              </a:rPr>
              <a:t></a:t>
            </a:r>
            <a:r>
              <a:rPr lang="en-US" dirty="0"/>
              <a:t>  (</a:t>
            </a:r>
            <a:r>
              <a:rPr lang="en-US" i="1" dirty="0"/>
              <a:t>V – V</a:t>
            </a:r>
            <a:r>
              <a:rPr lang="en-US" baseline="30000" dirty="0"/>
              <a:t>-</a:t>
            </a:r>
            <a:r>
              <a:rPr lang="en-US" dirty="0"/>
              <a:t> ), deleting each tuple in </a:t>
            </a:r>
            <a:r>
              <a:rPr lang="en-US" i="1" dirty="0"/>
              <a:t>V</a:t>
            </a:r>
            <a:r>
              <a:rPr lang="en-US" dirty="0"/>
              <a:t> with count=0</a:t>
            </a:r>
          </a:p>
          <a:p>
            <a:pPr marL="650230" indent="-650230"/>
            <a:r>
              <a:rPr lang="en-US" dirty="0"/>
              <a:t>Optimal: computes exactly the view tuples that are inserted or deleted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 Self-maintainability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>
          <a:xfrm>
            <a:off x="1229342" y="3940696"/>
            <a:ext cx="10457633" cy="5184575"/>
          </a:xfrm>
        </p:spPr>
        <p:txBody>
          <a:bodyPr/>
          <a:lstStyle/>
          <a:p>
            <a:r>
              <a:rPr lang="en-US" dirty="0"/>
              <a:t>A view is </a:t>
            </a:r>
            <a:r>
              <a:rPr lang="en-US" i="1" dirty="0"/>
              <a:t>self-maintainable</a:t>
            </a:r>
            <a:r>
              <a:rPr lang="en-US" dirty="0"/>
              <a:t> if the base relations need not be accessed.</a:t>
            </a:r>
          </a:p>
          <a:p>
            <a:pPr lvl="1"/>
            <a:r>
              <a:rPr lang="en-US" dirty="0"/>
              <a:t>Not the case for the Counting algorithm</a:t>
            </a:r>
          </a:p>
          <a:p>
            <a:pPr marL="0" indent="0">
              <a:buNone/>
            </a:pPr>
            <a:endParaRPr lang="en-US" sz="1050" dirty="0"/>
          </a:p>
          <a:p>
            <a:r>
              <a:rPr lang="en-US" dirty="0"/>
              <a:t>Self-maintainability depends on views’ </a:t>
            </a:r>
            <a:r>
              <a:rPr lang="en-US" u="sng" dirty="0"/>
              <a:t>expressiveness</a:t>
            </a:r>
          </a:p>
          <a:p>
            <a:pPr lvl="1"/>
            <a:r>
              <a:rPr lang="en-US" dirty="0"/>
              <a:t>Most SPJ views are often self-maintainable </a:t>
            </a:r>
            <a:r>
              <a:rPr lang="en-US" dirty="0" err="1"/>
              <a:t>wrt</a:t>
            </a:r>
            <a:r>
              <a:rPr lang="en-US" dirty="0"/>
              <a:t>. deletion and modification, but not </a:t>
            </a:r>
            <a:r>
              <a:rPr lang="en-US" dirty="0" err="1"/>
              <a:t>wrt</a:t>
            </a:r>
            <a:r>
              <a:rPr lang="en-US" dirty="0"/>
              <a:t>. Insertion</a:t>
            </a:r>
          </a:p>
          <a:p>
            <a:pPr lvl="1"/>
            <a:r>
              <a:rPr lang="en-US" dirty="0"/>
              <a:t>Example: a view </a:t>
            </a:r>
            <a:r>
              <a:rPr lang="en-US" i="1" dirty="0"/>
              <a:t>V</a:t>
            </a:r>
            <a:r>
              <a:rPr lang="en-US" dirty="0"/>
              <a:t> is self-maintainable </a:t>
            </a:r>
            <a:r>
              <a:rPr lang="en-US" dirty="0" err="1"/>
              <a:t>wrt</a:t>
            </a:r>
            <a:r>
              <a:rPr lang="en-US" dirty="0"/>
              <a:t> to deletion in </a:t>
            </a:r>
            <a:r>
              <a:rPr lang="en-US" i="1" dirty="0"/>
              <a:t>R</a:t>
            </a:r>
            <a:r>
              <a:rPr lang="en-US" dirty="0"/>
              <a:t> if the key of </a:t>
            </a:r>
            <a:r>
              <a:rPr lang="en-US" i="1" dirty="0"/>
              <a:t>R</a:t>
            </a:r>
            <a:r>
              <a:rPr lang="en-US" dirty="0"/>
              <a:t> is included in </a:t>
            </a:r>
            <a:r>
              <a:rPr lang="en-US" i="1" dirty="0"/>
              <a:t>V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Semantic Data Control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idx="1"/>
          </p:nvPr>
        </p:nvSpPr>
        <p:spPr>
          <a:xfrm>
            <a:off x="1661391" y="3540194"/>
            <a:ext cx="9377513" cy="5585077"/>
          </a:xfrm>
          <a:noFill/>
          <a:ln/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ct val="60000"/>
              </a:spcBef>
            </a:pPr>
            <a:r>
              <a:rPr lang="en-US" sz="2400" dirty="0"/>
              <a:t>Data and access control using high-level </a:t>
            </a:r>
            <a:r>
              <a:rPr lang="en-US" sz="2400" u="sng" dirty="0"/>
              <a:t>semantics</a:t>
            </a:r>
          </a:p>
          <a:p>
            <a:pPr lvl="1">
              <a:spcBef>
                <a:spcPct val="60000"/>
              </a:spcBef>
            </a:pPr>
            <a:r>
              <a:rPr lang="en-US" sz="2400" dirty="0"/>
              <a:t>View management</a:t>
            </a:r>
          </a:p>
          <a:p>
            <a:pPr lvl="1">
              <a:lnSpc>
                <a:spcPct val="100000"/>
              </a:lnSpc>
              <a:spcBef>
                <a:spcPct val="60000"/>
              </a:spcBef>
            </a:pPr>
            <a:r>
              <a:rPr lang="en-US" sz="2400" dirty="0"/>
              <a:t>Security control</a:t>
            </a:r>
          </a:p>
          <a:p>
            <a:pPr lvl="1">
              <a:lnSpc>
                <a:spcPct val="100000"/>
              </a:lnSpc>
              <a:spcBef>
                <a:spcPct val="60000"/>
              </a:spcBef>
            </a:pPr>
            <a:r>
              <a:rPr lang="en-US" sz="2400" dirty="0"/>
              <a:t>Integrity </a:t>
            </a:r>
            <a:r>
              <a:rPr lang="en-US" sz="2400" dirty="0">
                <a:solidFill>
                  <a:schemeClr val="tx2"/>
                </a:solidFill>
              </a:rPr>
              <a:t>control</a:t>
            </a:r>
          </a:p>
          <a:p>
            <a:pPr marL="0" indent="0">
              <a:lnSpc>
                <a:spcPct val="100000"/>
              </a:lnSpc>
              <a:spcBef>
                <a:spcPct val="60000"/>
              </a:spcBef>
              <a:buNone/>
            </a:pPr>
            <a:endParaRPr lang="en-US" sz="2400" dirty="0"/>
          </a:p>
          <a:p>
            <a:pPr>
              <a:lnSpc>
                <a:spcPct val="100000"/>
              </a:lnSpc>
              <a:spcBef>
                <a:spcPct val="60000"/>
              </a:spcBef>
            </a:pPr>
            <a:r>
              <a:rPr lang="en-US" sz="2400" dirty="0"/>
              <a:t>Objective:</a:t>
            </a:r>
          </a:p>
          <a:p>
            <a:pPr lvl="1">
              <a:lnSpc>
                <a:spcPct val="100000"/>
              </a:lnSpc>
              <a:spcBef>
                <a:spcPct val="60000"/>
              </a:spcBef>
            </a:pPr>
            <a:r>
              <a:rPr lang="en-US" sz="2400" dirty="0"/>
              <a:t>To ensure that </a:t>
            </a:r>
            <a:r>
              <a:rPr lang="en-US" sz="2400" dirty="0">
                <a:solidFill>
                  <a:srgbClr val="FF0000"/>
                </a:solidFill>
              </a:rPr>
              <a:t>authorized</a:t>
            </a:r>
            <a:r>
              <a:rPr lang="en-US" sz="2400" dirty="0"/>
              <a:t> users perform </a:t>
            </a:r>
            <a:r>
              <a:rPr lang="en-US" sz="2400" dirty="0">
                <a:solidFill>
                  <a:srgbClr val="FF0000"/>
                </a:solidFill>
              </a:rPr>
              <a:t>correct</a:t>
            </a:r>
            <a:r>
              <a:rPr lang="en-US" sz="2400" dirty="0"/>
              <a:t> operations on the database, contributing to the maintenance of the database </a:t>
            </a:r>
            <a:r>
              <a:rPr lang="en-US" sz="2400" u="sng" dirty="0"/>
              <a:t>integrity</a:t>
            </a:r>
            <a:r>
              <a:rPr lang="en-US" sz="2400" dirty="0"/>
              <a:t>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2A446-8F4E-4F4A-8C59-95393F442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Database </a:t>
            </a:r>
            <a:r>
              <a:rPr lang="en-US" i="1" dirty="0"/>
              <a:t>security</a:t>
            </a:r>
            <a:r>
              <a:rPr lang="en-US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380F4C-F4F1-45F0-AD4C-679F31D3A6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9342" y="3540195"/>
            <a:ext cx="10816771" cy="5021298"/>
          </a:xfrm>
        </p:spPr>
        <p:txBody>
          <a:bodyPr/>
          <a:lstStyle/>
          <a:p>
            <a:r>
              <a:rPr lang="en-US" dirty="0"/>
              <a:t>The multi-perspectives of security:</a:t>
            </a:r>
          </a:p>
          <a:p>
            <a:pPr marL="962340" lvl="2" indent="0">
              <a:buNone/>
            </a:pPr>
            <a:r>
              <a:rPr lang="en-US" dirty="0"/>
              <a:t>Security = confidentiality + integrity + origin integrity (aka authentication) + availability + non-</a:t>
            </a:r>
            <a:r>
              <a:rPr lang="en-US" dirty="0" err="1"/>
              <a:t>repudiability</a:t>
            </a:r>
            <a:r>
              <a:rPr lang="en-US" dirty="0"/>
              <a:t> + …</a:t>
            </a:r>
          </a:p>
          <a:p>
            <a:pPr marL="962340" lvl="2" indent="0">
              <a:buNone/>
            </a:pPr>
            <a:endParaRPr lang="en-US" sz="1000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en-US" u="sng" dirty="0"/>
              <a:t>Confidentiality</a:t>
            </a:r>
            <a:r>
              <a:rPr lang="en-US" dirty="0"/>
              <a:t>: Only the authorized can access the data.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u="sng" dirty="0"/>
              <a:t>Integrity</a:t>
            </a:r>
            <a:r>
              <a:rPr lang="en-US" dirty="0"/>
              <a:t>: The data is correct.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u="sng" dirty="0"/>
              <a:t>Origin integrity</a:t>
            </a:r>
            <a:r>
              <a:rPr lang="en-US" dirty="0"/>
              <a:t>: The origin information of the data is correct.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u="sng" dirty="0"/>
              <a:t>Availability</a:t>
            </a:r>
            <a:r>
              <a:rPr lang="en-US" dirty="0"/>
              <a:t>: The data (and answer to the queries) must be available to the authorized.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u="sng" dirty="0"/>
              <a:t>Non-</a:t>
            </a:r>
            <a:r>
              <a:rPr lang="en-US" u="sng" dirty="0" err="1"/>
              <a:t>repudiability</a:t>
            </a:r>
            <a:r>
              <a:rPr lang="en-US" dirty="0"/>
              <a:t> (NR): creator NR, retriever NR, operator NR, 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3AE4FC-4C63-418F-88E4-85F8A50EC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651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2A446-8F4E-4F4A-8C59-95393F442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1602" y="1132384"/>
            <a:ext cx="9022111" cy="1009586"/>
          </a:xfrm>
        </p:spPr>
        <p:txBody>
          <a:bodyPr/>
          <a:lstStyle/>
          <a:p>
            <a:r>
              <a:rPr lang="en-US" dirty="0"/>
              <a:t>Common </a:t>
            </a:r>
            <a:r>
              <a:rPr lang="en-US" i="1" dirty="0"/>
              <a:t>security mechanisms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3AE4FC-4C63-418F-88E4-85F8A50EC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21</a:t>
            </a:fld>
            <a:endParaRPr lang="en-US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F8B44868-E26C-4AC1-8053-BC49B841EA25}"/>
              </a:ext>
            </a:extLst>
          </p:cNvPr>
          <p:cNvGraphicFramePr>
            <a:graphicFrameLocks noGrp="1"/>
          </p:cNvGraphicFramePr>
          <p:nvPr/>
        </p:nvGraphicFramePr>
        <p:xfrm>
          <a:off x="705756" y="2560708"/>
          <a:ext cx="11593288" cy="70457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6644">
                  <a:extLst>
                    <a:ext uri="{9D8B030D-6E8A-4147-A177-3AD203B41FA5}">
                      <a16:colId xmlns:a16="http://schemas.microsoft.com/office/drawing/2014/main" val="586125937"/>
                    </a:ext>
                  </a:extLst>
                </a:gridCol>
                <a:gridCol w="5796644">
                  <a:extLst>
                    <a:ext uri="{9D8B030D-6E8A-4147-A177-3AD203B41FA5}">
                      <a16:colId xmlns:a16="http://schemas.microsoft.com/office/drawing/2014/main" val="3947882099"/>
                    </a:ext>
                  </a:extLst>
                </a:gridCol>
              </a:tblGrid>
              <a:tr h="58346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Security services/components/goals/features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Security mechanisms/methods/implementations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90456967"/>
                  </a:ext>
                </a:extLst>
              </a:tr>
              <a:tr h="35644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the WHAT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the HOW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72096603"/>
                  </a:ext>
                </a:extLst>
              </a:tr>
              <a:tr h="118220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Confidentiality</a:t>
                      </a:r>
                      <a:r>
                        <a:rPr lang="en-US" sz="2000" b="0" dirty="0">
                          <a:effectLst/>
                        </a:rPr>
                        <a:t>: The data d is only available to those that are authorized.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000" dirty="0">
                          <a:effectLst/>
                        </a:rPr>
                        <a:t>Authentication (login, etc.)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000" dirty="0">
                          <a:effectLst/>
                        </a:rPr>
                        <a:t>Authorization (file permissions)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000" dirty="0">
                          <a:effectLst/>
                        </a:rPr>
                        <a:t>Encryption/decryption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58166703"/>
                  </a:ext>
                </a:extLst>
              </a:tr>
              <a:tr h="112199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Integrity</a:t>
                      </a:r>
                      <a:r>
                        <a:rPr lang="en-US" sz="2000" b="0" dirty="0">
                          <a:effectLst/>
                        </a:rPr>
                        <a:t>: The user of data d trust that d is correct.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000" dirty="0">
                          <a:effectLst/>
                        </a:rPr>
                        <a:t>Message Digest, checksums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000" dirty="0">
                          <a:effectLst/>
                        </a:rPr>
                        <a:t>Message Authentication Codes (MAC)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000" dirty="0">
                          <a:effectLst/>
                        </a:rPr>
                        <a:t>Digital Signatures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86967017"/>
                  </a:ext>
                </a:extLst>
              </a:tr>
              <a:tr h="92430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Origin Integrity</a:t>
                      </a:r>
                      <a:r>
                        <a:rPr lang="en-US" sz="2000" b="0" dirty="0">
                          <a:effectLst/>
                        </a:rPr>
                        <a:t>: The user of data d trust that the origin data of d is correct.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000" dirty="0">
                          <a:effectLst/>
                        </a:rPr>
                        <a:t>Message Authentication Codes (MAC)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000" dirty="0">
                          <a:effectLst/>
                        </a:rPr>
                        <a:t>Digital Signatures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55980161"/>
                  </a:ext>
                </a:extLst>
              </a:tr>
              <a:tr h="108281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Availability</a:t>
                      </a:r>
                      <a:r>
                        <a:rPr lang="en-US" sz="2000" b="0" dirty="0">
                          <a:effectLst/>
                        </a:rPr>
                        <a:t>: The service s is available to all that are authorized to use s.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000" dirty="0">
                          <a:effectLst/>
                        </a:rPr>
                        <a:t>Replicated services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000" dirty="0">
                          <a:effectLst/>
                        </a:rPr>
                        <a:t>Access Control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000" dirty="0">
                          <a:effectLst/>
                        </a:rPr>
                        <a:t>…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06319579"/>
                  </a:ext>
                </a:extLst>
              </a:tr>
              <a:tr h="174268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Non-</a:t>
                      </a:r>
                      <a:r>
                        <a:rPr lang="en-US" sz="2000" b="1" dirty="0" err="1">
                          <a:effectLst/>
                        </a:rPr>
                        <a:t>Repudiability</a:t>
                      </a:r>
                      <a:r>
                        <a:rPr lang="en-US" sz="2000" b="0" dirty="0">
                          <a:effectLst/>
                        </a:rPr>
                        <a:t>: The actor of an action (A) cannot deny that he/she was the actor of that action. If the actor tries to deny that action, there exists an infallible mechanism to prove that he or she is lying.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000" dirty="0">
                          <a:effectLst/>
                        </a:rPr>
                        <a:t>Digital Signatures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221961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66832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D920B9-1C8D-4E34-915C-E55458D05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9792" y="700336"/>
            <a:ext cx="10441160" cy="1459901"/>
          </a:xfrm>
        </p:spPr>
        <p:txBody>
          <a:bodyPr/>
          <a:lstStyle/>
          <a:p>
            <a:r>
              <a:rPr lang="en-US" dirty="0"/>
              <a:t>Threats against database security?</a:t>
            </a:r>
            <a:br>
              <a:rPr lang="en-US" dirty="0"/>
            </a:br>
            <a:r>
              <a:rPr lang="en-US" sz="2800" dirty="0"/>
              <a:t>-- Exercises (2 slides)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585254-E5B8-448F-8F66-68B617BB3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22</a:t>
            </a:fld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76CAE6A-0953-4105-83BA-0105B06208FF}"/>
              </a:ext>
            </a:extLst>
          </p:cNvPr>
          <p:cNvGraphicFramePr>
            <a:graphicFrameLocks noGrp="1"/>
          </p:cNvGraphicFramePr>
          <p:nvPr/>
        </p:nvGraphicFramePr>
        <p:xfrm>
          <a:off x="741760" y="2448269"/>
          <a:ext cx="11593288" cy="71810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2368">
                  <a:extLst>
                    <a:ext uri="{9D8B030D-6E8A-4147-A177-3AD203B41FA5}">
                      <a16:colId xmlns:a16="http://schemas.microsoft.com/office/drawing/2014/main" val="1245287374"/>
                    </a:ext>
                  </a:extLst>
                </a:gridCol>
                <a:gridCol w="8280920">
                  <a:extLst>
                    <a:ext uri="{9D8B030D-6E8A-4147-A177-3AD203B41FA5}">
                      <a16:colId xmlns:a16="http://schemas.microsoft.com/office/drawing/2014/main" val="3564339234"/>
                    </a:ext>
                  </a:extLst>
                </a:gridCol>
              </a:tblGrid>
              <a:tr h="75025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Security services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Threats?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8615258"/>
                  </a:ext>
                </a:extLst>
              </a:tr>
              <a:tr h="1071800">
                <a:tc>
                  <a:txBody>
                    <a:bodyPr/>
                    <a:lstStyle/>
                    <a:p>
                      <a:r>
                        <a:rPr lang="en-US" dirty="0"/>
                        <a:t>Confidentiality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5717791"/>
                  </a:ext>
                </a:extLst>
              </a:tr>
              <a:tr h="1071800">
                <a:tc>
                  <a:txBody>
                    <a:bodyPr/>
                    <a:lstStyle/>
                    <a:p>
                      <a:r>
                        <a:rPr lang="en-US" dirty="0"/>
                        <a:t>Integrity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0151853"/>
                  </a:ext>
                </a:extLst>
              </a:tr>
              <a:tr h="1071800">
                <a:tc>
                  <a:txBody>
                    <a:bodyPr/>
                    <a:lstStyle/>
                    <a:p>
                      <a:r>
                        <a:rPr lang="en-US" dirty="0"/>
                        <a:t>Origin integrity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4216247"/>
                  </a:ext>
                </a:extLst>
              </a:tr>
              <a:tr h="1071800">
                <a:tc>
                  <a:txBody>
                    <a:bodyPr/>
                    <a:lstStyle/>
                    <a:p>
                      <a:r>
                        <a:rPr lang="en-US" dirty="0"/>
                        <a:t>Availability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9600240"/>
                  </a:ext>
                </a:extLst>
              </a:tr>
              <a:tr h="1071800">
                <a:tc>
                  <a:txBody>
                    <a:bodyPr/>
                    <a:lstStyle/>
                    <a:p>
                      <a:r>
                        <a:rPr lang="en-US" dirty="0"/>
                        <a:t>Non-</a:t>
                      </a:r>
                      <a:r>
                        <a:rPr lang="en-US" dirty="0" err="1"/>
                        <a:t>repudiability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3531951"/>
                  </a:ext>
                </a:extLst>
              </a:tr>
              <a:tr h="10718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Any other threats against databases?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27064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09898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085E86-63FE-4229-A6EB-F3E3E8525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1800" y="1318540"/>
            <a:ext cx="9937104" cy="1009586"/>
          </a:xfrm>
        </p:spPr>
        <p:txBody>
          <a:bodyPr/>
          <a:lstStyle/>
          <a:p>
            <a:r>
              <a:rPr lang="en-US" dirty="0"/>
              <a:t>Threats against database security?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3AD761-E98E-470D-958A-70A1450558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9342" y="3540195"/>
            <a:ext cx="10961689" cy="5021298"/>
          </a:xfrm>
        </p:spPr>
        <p:txBody>
          <a:bodyPr/>
          <a:lstStyle/>
          <a:p>
            <a:r>
              <a:rPr lang="en-US" b="1" dirty="0"/>
              <a:t>Q1: </a:t>
            </a:r>
            <a:r>
              <a:rPr lang="en-US" u="sng" dirty="0"/>
              <a:t>What</a:t>
            </a:r>
            <a:r>
              <a:rPr lang="en-US" dirty="0"/>
              <a:t> is a </a:t>
            </a:r>
            <a:r>
              <a:rPr lang="en-US" b="1" dirty="0"/>
              <a:t>SQL Inject </a:t>
            </a:r>
            <a:r>
              <a:rPr lang="en-US" dirty="0"/>
              <a:t>attack? </a:t>
            </a:r>
          </a:p>
          <a:p>
            <a:endParaRPr lang="en-US" u="sng" dirty="0"/>
          </a:p>
          <a:p>
            <a:pPr marL="0" indent="0">
              <a:buNone/>
            </a:pPr>
            <a:endParaRPr lang="en-US" u="sng" dirty="0"/>
          </a:p>
          <a:p>
            <a:r>
              <a:rPr lang="en-US" b="1" dirty="0"/>
              <a:t>Q2: </a:t>
            </a:r>
            <a:r>
              <a:rPr lang="en-US" u="sng" dirty="0"/>
              <a:t>How</a:t>
            </a:r>
            <a:r>
              <a:rPr lang="en-US" dirty="0"/>
              <a:t> does SQL inject attack work?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b="1" dirty="0"/>
              <a:t>Q3: </a:t>
            </a:r>
            <a:r>
              <a:rPr lang="en-US" u="sng" dirty="0"/>
              <a:t>What</a:t>
            </a:r>
            <a:r>
              <a:rPr lang="en-US" dirty="0"/>
              <a:t> security services are impacted by a SQL Inject?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15C498-2449-48C5-AA77-9097A12EE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87833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Data Security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idx="1"/>
          </p:nvPr>
        </p:nvSpPr>
        <p:spPr>
          <a:xfrm>
            <a:off x="1229342" y="3364633"/>
            <a:ext cx="10457633" cy="5904655"/>
          </a:xfrm>
          <a:noFill/>
          <a:ln/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ct val="40000"/>
              </a:spcBef>
            </a:pPr>
            <a:r>
              <a:rPr lang="en-US" dirty="0"/>
              <a:t>Data protection</a:t>
            </a:r>
          </a:p>
          <a:p>
            <a:pPr lvl="1">
              <a:lnSpc>
                <a:spcPct val="100000"/>
              </a:lnSpc>
              <a:spcBef>
                <a:spcPct val="40000"/>
              </a:spcBef>
            </a:pPr>
            <a:r>
              <a:rPr lang="en-US" dirty="0"/>
              <a:t>Prevents the physical content of data to be understood by unauthorized users</a:t>
            </a:r>
          </a:p>
          <a:p>
            <a:pPr lvl="1">
              <a:lnSpc>
                <a:spcPct val="100000"/>
              </a:lnSpc>
              <a:spcBef>
                <a:spcPct val="40000"/>
              </a:spcBef>
            </a:pPr>
            <a:r>
              <a:rPr lang="en-US" dirty="0"/>
              <a:t>Uses encryption/decryption techniques (Public key)</a:t>
            </a:r>
          </a:p>
          <a:p>
            <a:pPr marL="0" indent="0">
              <a:lnSpc>
                <a:spcPct val="100000"/>
              </a:lnSpc>
              <a:spcBef>
                <a:spcPct val="40000"/>
              </a:spcBef>
              <a:buNone/>
            </a:pPr>
            <a:endParaRPr lang="en-US" sz="1400" dirty="0"/>
          </a:p>
          <a:p>
            <a:pPr>
              <a:lnSpc>
                <a:spcPct val="100000"/>
              </a:lnSpc>
              <a:spcBef>
                <a:spcPct val="40000"/>
              </a:spcBef>
            </a:pPr>
            <a:r>
              <a:rPr lang="en-US" dirty="0"/>
              <a:t>Access control</a:t>
            </a:r>
          </a:p>
          <a:p>
            <a:pPr lvl="1">
              <a:lnSpc>
                <a:spcPct val="100000"/>
              </a:lnSpc>
              <a:spcBef>
                <a:spcPct val="40000"/>
              </a:spcBef>
            </a:pPr>
            <a:r>
              <a:rPr lang="en-US" dirty="0"/>
              <a:t>Only authorized users perform operations they are allowed to on database objects</a:t>
            </a:r>
          </a:p>
          <a:p>
            <a:pPr lvl="1">
              <a:lnSpc>
                <a:spcPct val="100000"/>
              </a:lnSpc>
              <a:spcBef>
                <a:spcPct val="40000"/>
              </a:spcBef>
            </a:pPr>
            <a:r>
              <a:rPr lang="en-US" dirty="0"/>
              <a:t>Discretionary access control (DAC)</a:t>
            </a:r>
          </a:p>
          <a:p>
            <a:pPr lvl="2">
              <a:lnSpc>
                <a:spcPct val="100000"/>
              </a:lnSpc>
              <a:spcBef>
                <a:spcPct val="40000"/>
              </a:spcBef>
            </a:pPr>
            <a:r>
              <a:rPr lang="en-US" dirty="0"/>
              <a:t>Long been provided by DBMS with authorization rules</a:t>
            </a:r>
          </a:p>
          <a:p>
            <a:pPr lvl="1">
              <a:lnSpc>
                <a:spcPct val="100000"/>
              </a:lnSpc>
              <a:spcBef>
                <a:spcPct val="40000"/>
              </a:spcBef>
            </a:pPr>
            <a:r>
              <a:rPr lang="en-US" dirty="0"/>
              <a:t>Multilevel access control (MAC)</a:t>
            </a:r>
          </a:p>
          <a:p>
            <a:pPr lvl="2">
              <a:lnSpc>
                <a:spcPct val="100000"/>
              </a:lnSpc>
              <a:spcBef>
                <a:spcPct val="40000"/>
              </a:spcBef>
            </a:pPr>
            <a:r>
              <a:rPr lang="en-US" dirty="0"/>
              <a:t>Increases security with security levels</a:t>
            </a:r>
          </a:p>
          <a:p>
            <a:pPr lvl="1">
              <a:spcBef>
                <a:spcPct val="40000"/>
              </a:spcBef>
            </a:pPr>
            <a:r>
              <a:rPr lang="en-US" dirty="0"/>
              <a:t>Another MAC: </a:t>
            </a:r>
            <a:r>
              <a:rPr lang="en-US" u="sng" dirty="0"/>
              <a:t>Mandatory</a:t>
            </a:r>
            <a:r>
              <a:rPr lang="en-US" dirty="0"/>
              <a:t> access control</a:t>
            </a:r>
          </a:p>
          <a:p>
            <a:pPr lvl="1">
              <a:spcBef>
                <a:spcPct val="40000"/>
              </a:spcBef>
            </a:pPr>
            <a:r>
              <a:rPr lang="en-US" dirty="0"/>
              <a:t>AAA: Authentication, Authorization, and Accounting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Discretionary Access Control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>
          <a:xfrm>
            <a:off x="1231602" y="3508648"/>
            <a:ext cx="10455374" cy="583264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Main actors</a:t>
            </a:r>
          </a:p>
          <a:p>
            <a:pPr lvl="1"/>
            <a:r>
              <a:rPr lang="en-US" b="1" dirty="0"/>
              <a:t>Subjects</a:t>
            </a:r>
            <a:r>
              <a:rPr lang="en-US" dirty="0"/>
              <a:t> (users, groups of users) who execute operations</a:t>
            </a:r>
          </a:p>
          <a:p>
            <a:pPr lvl="1"/>
            <a:r>
              <a:rPr lang="en-US" b="1" dirty="0"/>
              <a:t>Operations</a:t>
            </a:r>
            <a:r>
              <a:rPr lang="en-US" dirty="0"/>
              <a:t> (in queries or application programs)</a:t>
            </a:r>
          </a:p>
          <a:p>
            <a:pPr lvl="1"/>
            <a:r>
              <a:rPr lang="en-US" b="1" dirty="0"/>
              <a:t>Objects</a:t>
            </a:r>
            <a:r>
              <a:rPr lang="en-US" dirty="0"/>
              <a:t>, on which operations are performed</a:t>
            </a:r>
          </a:p>
          <a:p>
            <a:pPr marL="0" indent="0">
              <a:buNone/>
            </a:pPr>
            <a:endParaRPr lang="en-US" sz="1100" dirty="0"/>
          </a:p>
          <a:p>
            <a:r>
              <a:rPr lang="en-US" dirty="0"/>
              <a:t>Checking whether a subject may perform an op. on an object</a:t>
            </a:r>
          </a:p>
          <a:p>
            <a:pPr lvl="1"/>
            <a:r>
              <a:rPr lang="en-US" dirty="0"/>
              <a:t>Authorization= (subject, op. type, object def.)</a:t>
            </a:r>
          </a:p>
          <a:p>
            <a:pPr lvl="1"/>
            <a:r>
              <a:rPr lang="en-US" dirty="0"/>
              <a:t>Defined using GRANT OR REVOKE</a:t>
            </a:r>
          </a:p>
          <a:p>
            <a:pPr lvl="1"/>
            <a:r>
              <a:rPr lang="en-US" dirty="0"/>
              <a:t>Centralized: one single user class (admin.) may grant or revoke</a:t>
            </a:r>
          </a:p>
          <a:p>
            <a:pPr lvl="1"/>
            <a:r>
              <a:rPr lang="en-US" dirty="0"/>
              <a:t>Decentralized, with op. type GRANT</a:t>
            </a:r>
          </a:p>
          <a:p>
            <a:pPr lvl="2"/>
            <a:r>
              <a:rPr lang="en-US" dirty="0"/>
              <a:t>More flexible but recursive revoking process which needs the hierarchy of grants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with DAC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idx="1"/>
          </p:nvPr>
        </p:nvSpPr>
        <p:spPr>
          <a:xfrm>
            <a:off x="1229342" y="3540194"/>
            <a:ext cx="10385626" cy="5585078"/>
          </a:xfrm>
        </p:spPr>
        <p:txBody>
          <a:bodyPr>
            <a:normAutofit/>
          </a:bodyPr>
          <a:lstStyle/>
          <a:p>
            <a:r>
              <a:rPr lang="en-US" dirty="0"/>
              <a:t>A malicious user can access unauthorized data through an authorized user</a:t>
            </a:r>
          </a:p>
          <a:p>
            <a:r>
              <a:rPr lang="en-US" dirty="0"/>
              <a:t>Example</a:t>
            </a:r>
          </a:p>
          <a:p>
            <a:pPr lvl="1"/>
            <a:r>
              <a:rPr lang="en-US" dirty="0"/>
              <a:t>User A has authorized access to </a:t>
            </a:r>
            <a:r>
              <a:rPr lang="en-US" i="1" dirty="0"/>
              <a:t>R</a:t>
            </a:r>
            <a:r>
              <a:rPr lang="en-US" dirty="0"/>
              <a:t> and </a:t>
            </a:r>
            <a:r>
              <a:rPr lang="en-US" i="1" dirty="0"/>
              <a:t>S</a:t>
            </a:r>
          </a:p>
          <a:p>
            <a:pPr lvl="1"/>
            <a:r>
              <a:rPr lang="en-US" dirty="0"/>
              <a:t>User B has authorized access to </a:t>
            </a:r>
            <a:r>
              <a:rPr lang="en-US" i="1" dirty="0"/>
              <a:t>S</a:t>
            </a:r>
            <a:r>
              <a:rPr lang="en-US" dirty="0"/>
              <a:t> only</a:t>
            </a:r>
          </a:p>
          <a:p>
            <a:pPr lvl="1"/>
            <a:r>
              <a:rPr lang="en-US" dirty="0"/>
              <a:t>B somehow manages to modify an application program used by A so it writes </a:t>
            </a:r>
            <a:r>
              <a:rPr lang="en-US" i="1" dirty="0"/>
              <a:t>R</a:t>
            </a:r>
            <a:r>
              <a:rPr lang="en-US" dirty="0"/>
              <a:t> data in </a:t>
            </a:r>
            <a:r>
              <a:rPr lang="en-US" i="1" dirty="0"/>
              <a:t>S</a:t>
            </a:r>
          </a:p>
          <a:p>
            <a:pPr lvl="1"/>
            <a:r>
              <a:rPr lang="en-US" dirty="0"/>
              <a:t>Then B can read unauthorized data  (in </a:t>
            </a:r>
            <a:r>
              <a:rPr lang="en-US" i="1" dirty="0"/>
              <a:t>S</a:t>
            </a:r>
            <a:r>
              <a:rPr lang="en-US" dirty="0"/>
              <a:t>) without violating authorization rules</a:t>
            </a:r>
          </a:p>
          <a:p>
            <a:r>
              <a:rPr lang="en-US" dirty="0"/>
              <a:t>Solution: multilevel security based on the famous </a:t>
            </a:r>
            <a:r>
              <a:rPr lang="en-US" u="sng" dirty="0"/>
              <a:t>Bell and </a:t>
            </a:r>
            <a:r>
              <a:rPr lang="en-US" u="sng" dirty="0" err="1"/>
              <a:t>Lapuda</a:t>
            </a:r>
            <a:r>
              <a:rPr lang="en-US" u="sng" dirty="0"/>
              <a:t> model</a:t>
            </a:r>
            <a:r>
              <a:rPr lang="en-US" dirty="0"/>
              <a:t> for OS security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Multilevel Access Control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idx="1"/>
          </p:nvPr>
        </p:nvSpPr>
        <p:spPr>
          <a:xfrm>
            <a:off x="1231602" y="3508648"/>
            <a:ext cx="10455374" cy="5904656"/>
          </a:xfrm>
        </p:spPr>
        <p:txBody>
          <a:bodyPr/>
          <a:lstStyle/>
          <a:p>
            <a:r>
              <a:rPr lang="en-US" dirty="0"/>
              <a:t>Different security levels (</a:t>
            </a:r>
            <a:r>
              <a:rPr lang="en-US" i="1" dirty="0"/>
              <a:t>clearances</a:t>
            </a:r>
            <a:r>
              <a:rPr lang="en-US" dirty="0"/>
              <a:t>)</a:t>
            </a:r>
          </a:p>
          <a:p>
            <a:pPr lvl="1"/>
            <a:r>
              <a:rPr lang="en-US" i="1" dirty="0"/>
              <a:t>Top Secret </a:t>
            </a:r>
            <a:r>
              <a:rPr lang="en-US" b="1" i="1" dirty="0"/>
              <a:t>(TS)</a:t>
            </a:r>
            <a:r>
              <a:rPr lang="en-US" i="1" dirty="0"/>
              <a:t> &gt; Secret </a:t>
            </a:r>
            <a:r>
              <a:rPr lang="en-US" b="1" i="1" dirty="0"/>
              <a:t>(S)</a:t>
            </a:r>
            <a:r>
              <a:rPr lang="en-US" i="1" dirty="0"/>
              <a:t> &gt; Confidential </a:t>
            </a:r>
            <a:r>
              <a:rPr lang="en-US" b="1" i="1" dirty="0"/>
              <a:t>(C)</a:t>
            </a:r>
            <a:r>
              <a:rPr lang="en-US" i="1" dirty="0"/>
              <a:t> &gt; Unclassified </a:t>
            </a:r>
            <a:r>
              <a:rPr lang="en-US" b="1" i="1" dirty="0"/>
              <a:t>(U)</a:t>
            </a:r>
          </a:p>
          <a:p>
            <a:r>
              <a:rPr lang="en-US" dirty="0"/>
              <a:t>Access controlled by 2 rules:</a:t>
            </a:r>
          </a:p>
          <a:p>
            <a:pPr marL="572202" lvl="1" indent="0">
              <a:buNone/>
            </a:pPr>
            <a:r>
              <a:rPr lang="en-US" dirty="0"/>
              <a:t>R1: </a:t>
            </a:r>
            <a:r>
              <a:rPr lang="en-US" u="sng" dirty="0"/>
              <a:t>No read up</a:t>
            </a:r>
          </a:p>
          <a:p>
            <a:pPr lvl="2"/>
            <a:r>
              <a:rPr lang="en-US" dirty="0"/>
              <a:t>subject </a:t>
            </a:r>
            <a:r>
              <a:rPr lang="en-US" i="1" dirty="0"/>
              <a:t>S</a:t>
            </a:r>
            <a:r>
              <a:rPr lang="en-US" dirty="0"/>
              <a:t> is allowed to read an object of level </a:t>
            </a:r>
            <a:r>
              <a:rPr lang="en-US" i="1" dirty="0"/>
              <a:t>L</a:t>
            </a:r>
            <a:r>
              <a:rPr lang="en-US" dirty="0"/>
              <a:t> only if </a:t>
            </a:r>
            <a:r>
              <a:rPr lang="en-US" i="1" dirty="0"/>
              <a:t>level(S) ≥ L </a:t>
            </a:r>
          </a:p>
          <a:p>
            <a:pPr lvl="2"/>
            <a:r>
              <a:rPr lang="en-US" dirty="0"/>
              <a:t>Protect data from unauthorized disclosure, e.g. a subject with secret clearance cannot read top secret data</a:t>
            </a:r>
          </a:p>
          <a:p>
            <a:pPr marL="572202" lvl="1" indent="0">
              <a:buNone/>
            </a:pPr>
            <a:r>
              <a:rPr lang="en-US" dirty="0"/>
              <a:t>R2: </a:t>
            </a:r>
            <a:r>
              <a:rPr lang="en-US" u="sng" dirty="0"/>
              <a:t>No write down</a:t>
            </a:r>
          </a:p>
          <a:p>
            <a:pPr lvl="2"/>
            <a:r>
              <a:rPr lang="en-US" dirty="0"/>
              <a:t>subject </a:t>
            </a:r>
            <a:r>
              <a:rPr lang="en-US" i="1" dirty="0"/>
              <a:t>S</a:t>
            </a:r>
            <a:r>
              <a:rPr lang="en-US" dirty="0"/>
              <a:t> is allowed to write an object of level </a:t>
            </a:r>
            <a:r>
              <a:rPr lang="en-US" i="1" dirty="0"/>
              <a:t>L</a:t>
            </a:r>
            <a:r>
              <a:rPr lang="en-US" dirty="0"/>
              <a:t> only if </a:t>
            </a:r>
            <a:r>
              <a:rPr lang="en-US" i="1" dirty="0"/>
              <a:t>level(S) </a:t>
            </a:r>
            <a:r>
              <a:rPr lang="en-US" dirty="0"/>
              <a:t>≤</a:t>
            </a:r>
            <a:r>
              <a:rPr lang="en-US" i="1" dirty="0"/>
              <a:t> L </a:t>
            </a:r>
          </a:p>
          <a:p>
            <a:pPr lvl="2"/>
            <a:r>
              <a:rPr lang="en-US" dirty="0"/>
              <a:t>Protect data from unauthorized change, e.g. a subject with top secret clearance can only write top secret data but not secret data (which could then contain top secret data)</a:t>
            </a:r>
            <a:endParaRPr lang="en-US" i="1" dirty="0"/>
          </a:p>
          <a:p>
            <a:pPr lvl="2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27</a:t>
            </a:fld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 in Relational DB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idx="1"/>
          </p:nvPr>
        </p:nvSpPr>
        <p:spPr>
          <a:xfrm>
            <a:off x="1229342" y="3540195"/>
            <a:ext cx="10025585" cy="5021298"/>
          </a:xfrm>
        </p:spPr>
        <p:txBody>
          <a:bodyPr/>
          <a:lstStyle/>
          <a:p>
            <a:r>
              <a:rPr lang="en-US" dirty="0"/>
              <a:t>A relation can be classified at different levels:</a:t>
            </a:r>
          </a:p>
          <a:p>
            <a:pPr lvl="1"/>
            <a:r>
              <a:rPr lang="en-US" u="sng" dirty="0"/>
              <a:t>Relation level</a:t>
            </a:r>
            <a:r>
              <a:rPr lang="en-US" dirty="0"/>
              <a:t>: All tuples in R have the same clearance</a:t>
            </a:r>
          </a:p>
          <a:p>
            <a:pPr lvl="1"/>
            <a:r>
              <a:rPr lang="en-US" u="sng" dirty="0"/>
              <a:t>Tuple level</a:t>
            </a:r>
            <a:r>
              <a:rPr lang="en-US" dirty="0"/>
              <a:t>: Every tuple has a clearance</a:t>
            </a:r>
          </a:p>
          <a:p>
            <a:pPr lvl="1"/>
            <a:r>
              <a:rPr lang="en-US" u="sng" dirty="0"/>
              <a:t>Attribute level</a:t>
            </a:r>
            <a:r>
              <a:rPr lang="en-US" dirty="0"/>
              <a:t>: Every attribute has a clearance</a:t>
            </a:r>
          </a:p>
          <a:p>
            <a:pPr marL="0" indent="0">
              <a:buNone/>
            </a:pPr>
            <a:endParaRPr lang="en-US" sz="1200" dirty="0"/>
          </a:p>
          <a:p>
            <a:r>
              <a:rPr lang="en-US" dirty="0"/>
              <a:t>A classified relation is thus multilevel</a:t>
            </a:r>
          </a:p>
          <a:p>
            <a:pPr lvl="1"/>
            <a:r>
              <a:rPr lang="en-US" dirty="0"/>
              <a:t>Appears differently (with different data) to subjects with different clearances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28</a:t>
            </a:fld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36" name="Rectangle 8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graphicFrame>
        <p:nvGraphicFramePr>
          <p:cNvPr id="74849" name="Group 97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776392302"/>
              </p:ext>
            </p:extLst>
          </p:nvPr>
        </p:nvGraphicFramePr>
        <p:xfrm>
          <a:off x="885776" y="4406224"/>
          <a:ext cx="11469511" cy="2151663"/>
        </p:xfrm>
        <a:graphic>
          <a:graphicData uri="http://schemas.openxmlformats.org/drawingml/2006/table">
            <a:tbl>
              <a:tblPr/>
              <a:tblGrid>
                <a:gridCol w="1097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63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928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482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462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2117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7169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9568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8702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/>
                        </a:rPr>
                        <a:t>PNO</a:t>
                      </a:r>
                    </a:p>
                  </a:txBody>
                  <a:tcPr marL="130048" marR="130048" marT="65024" marB="650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Book Antiqua"/>
                        </a:rPr>
                        <a:t>SL1</a:t>
                      </a:r>
                    </a:p>
                  </a:txBody>
                  <a:tcPr marL="130048" marR="130048" marT="65024" marB="650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/>
                        </a:rPr>
                        <a:t>PNAME</a:t>
                      </a:r>
                    </a:p>
                  </a:txBody>
                  <a:tcPr marL="130048" marR="130048" marT="65024" marB="650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/>
                        </a:rPr>
                        <a:t>SL2</a:t>
                      </a:r>
                    </a:p>
                  </a:txBody>
                  <a:tcPr marL="130048" marR="130048" marT="65024" marB="650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/>
                        </a:rPr>
                        <a:t>BUDGET</a:t>
                      </a:r>
                    </a:p>
                  </a:txBody>
                  <a:tcPr marL="130048" marR="130048" marT="65024" marB="650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/>
                        </a:rPr>
                        <a:t>SL3</a:t>
                      </a:r>
                    </a:p>
                  </a:txBody>
                  <a:tcPr marL="130048" marR="130048" marT="65024" marB="650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/>
                        </a:rPr>
                        <a:t>LOC</a:t>
                      </a:r>
                    </a:p>
                  </a:txBody>
                  <a:tcPr marL="130048" marR="130048" marT="65024" marB="650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/>
                        </a:rPr>
                        <a:t>SL4</a:t>
                      </a:r>
                    </a:p>
                  </a:txBody>
                  <a:tcPr marL="130048" marR="130048" marT="65024" marB="650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6464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/>
                        </a:rPr>
                        <a:t>P1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/>
                        </a:rPr>
                        <a:t>P2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/>
                        </a:rPr>
                        <a:t>P3</a:t>
                      </a:r>
                    </a:p>
                  </a:txBody>
                  <a:tcPr marL="130048" marR="130048" marT="65024" marB="650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/>
                        </a:rPr>
                        <a:t>C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/>
                        </a:rPr>
                        <a:t>C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Book Antiqua"/>
                        </a:rPr>
                        <a:t>S</a:t>
                      </a:r>
                    </a:p>
                  </a:txBody>
                  <a:tcPr marL="130048" marR="130048" marT="65024" marB="650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/>
                        </a:rPr>
                        <a:t>Instrumentation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/>
                        </a:rPr>
                        <a:t>DB Develop.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/>
                        </a:rPr>
                        <a:t>CAD/CAM</a:t>
                      </a:r>
                    </a:p>
                  </a:txBody>
                  <a:tcPr marL="130048" marR="130048" marT="65024" marB="650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/>
                        </a:rPr>
                        <a:t>C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/>
                        </a:rPr>
                        <a:t>C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Book Antiqua"/>
                        </a:rPr>
                        <a:t>S</a:t>
                      </a:r>
                    </a:p>
                  </a:txBody>
                  <a:tcPr marL="130048" marR="130048" marT="65024" marB="650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/>
                        </a:rPr>
                        <a:t>150000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/>
                        </a:rPr>
                        <a:t>135000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/>
                        </a:rPr>
                        <a:t>250000</a:t>
                      </a:r>
                    </a:p>
                  </a:txBody>
                  <a:tcPr marL="130048" marR="130048" marT="65024" marB="650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/>
                        </a:rPr>
                        <a:t>C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Book Antiqua"/>
                        </a:rPr>
                        <a:t>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Book Antiqua"/>
                        </a:rPr>
                        <a:t>S</a:t>
                      </a:r>
                    </a:p>
                  </a:txBody>
                  <a:tcPr marL="130048" marR="130048" marT="65024" marB="650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/>
                        </a:rPr>
                        <a:t>Montreal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/>
                        </a:rPr>
                        <a:t>New York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/>
                        </a:rPr>
                        <a:t>New York</a:t>
                      </a:r>
                    </a:p>
                  </a:txBody>
                  <a:tcPr marL="130048" marR="130048" marT="65024" marB="650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/>
                        </a:rPr>
                        <a:t>C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Book Antiqua"/>
                        </a:rPr>
                        <a:t>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Book Antiqua"/>
                        </a:rPr>
                        <a:t>S</a:t>
                      </a:r>
                    </a:p>
                  </a:txBody>
                  <a:tcPr marL="130048" marR="130048" marT="65024" marB="650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4850" name="Text Box 98"/>
          <p:cNvSpPr txBox="1">
            <a:spLocks noChangeArrowheads="1"/>
          </p:cNvSpPr>
          <p:nvPr/>
        </p:nvSpPr>
        <p:spPr bwMode="auto">
          <a:xfrm>
            <a:off x="955380" y="3574692"/>
            <a:ext cx="6051076" cy="59298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130046" tIns="65023" rIns="130046" bIns="65023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Book Antiqua"/>
              </a:rPr>
              <a:t>PROJ*: classified at attribute level</a:t>
            </a:r>
          </a:p>
        </p:txBody>
      </p:sp>
      <p:graphicFrame>
        <p:nvGraphicFramePr>
          <p:cNvPr id="74881" name="Group 1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9215917"/>
              </p:ext>
            </p:extLst>
          </p:nvPr>
        </p:nvGraphicFramePr>
        <p:xfrm>
          <a:off x="869245" y="7774158"/>
          <a:ext cx="11469511" cy="1639146"/>
        </p:xfrm>
        <a:graphic>
          <a:graphicData uri="http://schemas.openxmlformats.org/drawingml/2006/table">
            <a:tbl>
              <a:tblPr/>
              <a:tblGrid>
                <a:gridCol w="1097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63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928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482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462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2117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7169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9568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8702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/>
                        </a:rPr>
                        <a:t>PNO</a:t>
                      </a:r>
                    </a:p>
                  </a:txBody>
                  <a:tcPr marL="130048" marR="130048" marT="65024" marB="650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/>
                        </a:rPr>
                        <a:t>SL1</a:t>
                      </a:r>
                    </a:p>
                  </a:txBody>
                  <a:tcPr marL="130048" marR="130048" marT="65024" marB="650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/>
                        </a:rPr>
                        <a:t>PNAME</a:t>
                      </a:r>
                    </a:p>
                  </a:txBody>
                  <a:tcPr marL="130048" marR="130048" marT="65024" marB="650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/>
                        </a:rPr>
                        <a:t>SL2</a:t>
                      </a:r>
                    </a:p>
                  </a:txBody>
                  <a:tcPr marL="130048" marR="130048" marT="65024" marB="650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/>
                        </a:rPr>
                        <a:t>BUDGET</a:t>
                      </a:r>
                    </a:p>
                  </a:txBody>
                  <a:tcPr marL="130048" marR="130048" marT="65024" marB="650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/>
                        </a:rPr>
                        <a:t>SL3</a:t>
                      </a:r>
                    </a:p>
                  </a:txBody>
                  <a:tcPr marL="130048" marR="130048" marT="65024" marB="650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/>
                        </a:rPr>
                        <a:t>LOC</a:t>
                      </a:r>
                    </a:p>
                  </a:txBody>
                  <a:tcPr marL="130048" marR="130048" marT="65024" marB="650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/>
                        </a:rPr>
                        <a:t>SL4</a:t>
                      </a:r>
                    </a:p>
                  </a:txBody>
                  <a:tcPr marL="130048" marR="130048" marT="65024" marB="650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5212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/>
                        </a:rPr>
                        <a:t>P1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/>
                        </a:rPr>
                        <a:t>P2</a:t>
                      </a:r>
                    </a:p>
                  </a:txBody>
                  <a:tcPr marL="130048" marR="130048" marT="65024" marB="650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/>
                        </a:rPr>
                        <a:t>C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/>
                        </a:rPr>
                        <a:t>C</a:t>
                      </a:r>
                    </a:p>
                  </a:txBody>
                  <a:tcPr marL="130048" marR="130048" marT="65024" marB="650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/>
                        </a:rPr>
                        <a:t>Instrumentation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/>
                        </a:rPr>
                        <a:t>DB Develop.</a:t>
                      </a:r>
                    </a:p>
                  </a:txBody>
                  <a:tcPr marL="130048" marR="130048" marT="65024" marB="650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/>
                        </a:rPr>
                        <a:t>C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/>
                        </a:rPr>
                        <a:t>C</a:t>
                      </a:r>
                    </a:p>
                  </a:txBody>
                  <a:tcPr marL="130048" marR="130048" marT="65024" marB="650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/>
                        </a:rPr>
                        <a:t>150000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Book Antiqua"/>
                        </a:rPr>
                        <a:t>Null</a:t>
                      </a:r>
                    </a:p>
                  </a:txBody>
                  <a:tcPr marL="130048" marR="130048" marT="65024" marB="650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/>
                        </a:rPr>
                        <a:t>C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/>
                        </a:rPr>
                        <a:t>C</a:t>
                      </a:r>
                    </a:p>
                  </a:txBody>
                  <a:tcPr marL="130048" marR="130048" marT="65024" marB="650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/>
                        </a:rPr>
                        <a:t>Montreal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Book Antiqua"/>
                        </a:rPr>
                        <a:t>Null</a:t>
                      </a:r>
                    </a:p>
                  </a:txBody>
                  <a:tcPr marL="130048" marR="130048" marT="65024" marB="650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/>
                        </a:rPr>
                        <a:t>C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/>
                        </a:rPr>
                        <a:t>C</a:t>
                      </a:r>
                    </a:p>
                  </a:txBody>
                  <a:tcPr marL="130048" marR="130048" marT="65024" marB="650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4880" name="Text Box 128"/>
          <p:cNvSpPr txBox="1">
            <a:spLocks noChangeArrowheads="1"/>
          </p:cNvSpPr>
          <p:nvPr/>
        </p:nvSpPr>
        <p:spPr bwMode="auto">
          <a:xfrm>
            <a:off x="949023" y="6954585"/>
            <a:ext cx="9657833" cy="59298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130046" tIns="65023" rIns="130046" bIns="65023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Book Antiqua"/>
              </a:rPr>
              <a:t>PROJ* as seen by a subject with </a:t>
            </a:r>
            <a:r>
              <a:rPr lang="en-US" u="sng" dirty="0">
                <a:solidFill>
                  <a:srgbClr val="000000"/>
                </a:solidFill>
                <a:latin typeface="Book Antiqua"/>
              </a:rPr>
              <a:t>confidential</a:t>
            </a:r>
            <a:r>
              <a:rPr lang="en-US" dirty="0">
                <a:solidFill>
                  <a:srgbClr val="000000"/>
                </a:solidFill>
                <a:latin typeface="Book Antiqua"/>
              </a:rPr>
              <a:t> clearance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29</a:t>
            </a:fld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>
          <a:xfrm>
            <a:off x="1428383" y="1197138"/>
            <a:ext cx="9022111" cy="1009586"/>
          </a:xfrm>
          <a:noFill/>
          <a:ln/>
        </p:spPr>
        <p:txBody>
          <a:bodyPr/>
          <a:lstStyle/>
          <a:p>
            <a:r>
              <a:rPr lang="en-US" dirty="0"/>
              <a:t>View Management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idx="1"/>
          </p:nvPr>
        </p:nvSpPr>
        <p:spPr>
          <a:xfrm>
            <a:off x="1003776" y="3566209"/>
            <a:ext cx="7802880" cy="5852160"/>
          </a:xfrm>
          <a:noFill/>
          <a:ln/>
        </p:spPr>
        <p:txBody>
          <a:bodyPr/>
          <a:lstStyle/>
          <a:p>
            <a:pPr>
              <a:buNone/>
              <a:tabLst>
                <a:tab pos="2031968" algn="l"/>
                <a:tab pos="3413707" algn="l"/>
              </a:tabLst>
            </a:pPr>
            <a:r>
              <a:rPr lang="en-US" dirty="0"/>
              <a:t>View – virtual relation</a:t>
            </a:r>
          </a:p>
          <a:p>
            <a:pPr lvl="1" indent="-568951">
              <a:tabLst>
                <a:tab pos="2031968" algn="l"/>
                <a:tab pos="3413707" algn="l"/>
              </a:tabLst>
            </a:pPr>
            <a:r>
              <a:rPr lang="en-US" dirty="0"/>
              <a:t>generated from base relation(s) by a query</a:t>
            </a:r>
          </a:p>
          <a:p>
            <a:pPr lvl="1" indent="-568951">
              <a:tabLst>
                <a:tab pos="2031968" algn="l"/>
                <a:tab pos="3413707" algn="l"/>
              </a:tabLst>
            </a:pPr>
            <a:r>
              <a:rPr lang="en-US" dirty="0"/>
              <a:t>not stored as base relations</a:t>
            </a:r>
          </a:p>
          <a:p>
            <a:pPr>
              <a:buNone/>
              <a:tabLst>
                <a:tab pos="2031968" algn="l"/>
                <a:tab pos="3413707" algn="l"/>
              </a:tabLst>
            </a:pPr>
            <a:r>
              <a:rPr lang="en-US" dirty="0"/>
              <a:t>Example :</a:t>
            </a:r>
          </a:p>
          <a:p>
            <a:pPr lvl="1" indent="-568951">
              <a:buNone/>
              <a:tabLst>
                <a:tab pos="1600200" algn="l"/>
                <a:tab pos="3413125" algn="l"/>
              </a:tabLst>
            </a:pPr>
            <a:r>
              <a:rPr lang="en-US" b="1" dirty="0">
                <a:latin typeface="Courier New"/>
              </a:rPr>
              <a:t>CREATE VIEW	</a:t>
            </a:r>
            <a:r>
              <a:rPr lang="en-US" dirty="0">
                <a:latin typeface="Courier New"/>
              </a:rPr>
              <a:t>SYSAN(ENO,ENAME)</a:t>
            </a:r>
          </a:p>
          <a:p>
            <a:pPr lvl="1" indent="-568951">
              <a:buNone/>
              <a:tabLst>
                <a:tab pos="1600200" algn="l"/>
                <a:tab pos="3413125" algn="l"/>
              </a:tabLst>
            </a:pPr>
            <a:r>
              <a:rPr lang="en-US" b="1" dirty="0">
                <a:latin typeface="Courier New"/>
              </a:rPr>
              <a:t>AS		SELECT	</a:t>
            </a:r>
            <a:r>
              <a:rPr lang="en-US" dirty="0">
                <a:latin typeface="Courier New"/>
              </a:rPr>
              <a:t>ENO,ENAME</a:t>
            </a:r>
          </a:p>
          <a:p>
            <a:pPr lvl="1" indent="-568951">
              <a:buNone/>
              <a:tabLst>
                <a:tab pos="1600200" algn="l"/>
                <a:tab pos="3413125" algn="l"/>
              </a:tabLst>
            </a:pPr>
            <a:r>
              <a:rPr lang="en-US" b="1" dirty="0">
                <a:latin typeface="Courier New"/>
              </a:rPr>
              <a:t>		FROM</a:t>
            </a:r>
            <a:r>
              <a:rPr lang="en-US" dirty="0">
                <a:latin typeface="Courier New"/>
              </a:rPr>
              <a:t>	EMP</a:t>
            </a:r>
          </a:p>
          <a:p>
            <a:pPr lvl="1" indent="-568951">
              <a:buNone/>
              <a:tabLst>
                <a:tab pos="1600200" algn="l"/>
                <a:tab pos="3413125" algn="l"/>
              </a:tabLst>
            </a:pPr>
            <a:r>
              <a:rPr lang="en-US" b="1" dirty="0">
                <a:latin typeface="Courier New"/>
              </a:rPr>
              <a:t>		WHERE	</a:t>
            </a:r>
            <a:r>
              <a:rPr lang="en-US" dirty="0">
                <a:latin typeface="Courier New"/>
              </a:rPr>
              <a:t>TITLE= "Syst. Anal."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8518057" y="3292624"/>
            <a:ext cx="3878580" cy="6068906"/>
            <a:chOff x="8518057" y="3455580"/>
            <a:chExt cx="3878580" cy="6068906"/>
          </a:xfrm>
        </p:grpSpPr>
        <p:grpSp>
          <p:nvGrpSpPr>
            <p:cNvPr id="2" name="Group 16"/>
            <p:cNvGrpSpPr>
              <a:grpSpLocks/>
            </p:cNvGrpSpPr>
            <p:nvPr/>
          </p:nvGrpSpPr>
          <p:grpSpPr bwMode="auto">
            <a:xfrm>
              <a:off x="8843717" y="7501517"/>
              <a:ext cx="2707075" cy="2022969"/>
              <a:chOff x="3917" y="2799"/>
              <a:chExt cx="1199" cy="896"/>
            </a:xfrm>
          </p:grpSpPr>
          <p:sp>
            <p:nvSpPr>
              <p:cNvPr id="7172" name="Rectangle 4"/>
              <p:cNvSpPr>
                <a:spLocks noChangeArrowheads="1"/>
              </p:cNvSpPr>
              <p:nvPr/>
            </p:nvSpPr>
            <p:spPr bwMode="auto">
              <a:xfrm>
                <a:off x="3972" y="2980"/>
                <a:ext cx="1144" cy="712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 dirty="0">
                  <a:latin typeface="Book Antiqua"/>
                </a:endParaRPr>
              </a:p>
            </p:txBody>
          </p:sp>
          <p:sp>
            <p:nvSpPr>
              <p:cNvPr id="7173" name="Line 5"/>
              <p:cNvSpPr>
                <a:spLocks noChangeShapeType="1"/>
              </p:cNvSpPr>
              <p:nvPr/>
            </p:nvSpPr>
            <p:spPr bwMode="auto">
              <a:xfrm>
                <a:off x="3972" y="3196"/>
                <a:ext cx="1144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 dirty="0">
                  <a:latin typeface="Book Antiqua"/>
                </a:endParaRPr>
              </a:p>
            </p:txBody>
          </p:sp>
          <p:sp>
            <p:nvSpPr>
              <p:cNvPr id="7174" name="Line 6"/>
              <p:cNvSpPr>
                <a:spLocks noChangeShapeType="1"/>
              </p:cNvSpPr>
              <p:nvPr/>
            </p:nvSpPr>
            <p:spPr bwMode="auto">
              <a:xfrm>
                <a:off x="4404" y="2980"/>
                <a:ext cx="0" cy="71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 dirty="0">
                  <a:latin typeface="Book Antiqua"/>
                </a:endParaRPr>
              </a:p>
            </p:txBody>
          </p:sp>
          <p:sp>
            <p:nvSpPr>
              <p:cNvPr id="7175" name="Rectangle 7"/>
              <p:cNvSpPr>
                <a:spLocks noChangeArrowheads="1"/>
              </p:cNvSpPr>
              <p:nvPr/>
            </p:nvSpPr>
            <p:spPr bwMode="auto">
              <a:xfrm>
                <a:off x="4074" y="3015"/>
                <a:ext cx="334" cy="17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US" sz="2000" dirty="0">
                    <a:solidFill>
                      <a:srgbClr val="000000"/>
                    </a:solidFill>
                    <a:latin typeface="Book Antiqua"/>
                  </a:rPr>
                  <a:t>ENO</a:t>
                </a:r>
              </a:p>
            </p:txBody>
          </p:sp>
          <p:sp>
            <p:nvSpPr>
              <p:cNvPr id="7176" name="Rectangle 8"/>
              <p:cNvSpPr>
                <a:spLocks noChangeArrowheads="1"/>
              </p:cNvSpPr>
              <p:nvPr/>
            </p:nvSpPr>
            <p:spPr bwMode="auto">
              <a:xfrm>
                <a:off x="4497" y="3015"/>
                <a:ext cx="510" cy="17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US" sz="2000" dirty="0">
                    <a:solidFill>
                      <a:srgbClr val="000000"/>
                    </a:solidFill>
                    <a:latin typeface="Book Antiqua"/>
                  </a:rPr>
                  <a:t>ENAME</a:t>
                </a:r>
              </a:p>
            </p:txBody>
          </p:sp>
          <p:sp>
            <p:nvSpPr>
              <p:cNvPr id="7177" name="Rectangle 9"/>
              <p:cNvSpPr>
                <a:spLocks noChangeArrowheads="1"/>
              </p:cNvSpPr>
              <p:nvPr/>
            </p:nvSpPr>
            <p:spPr bwMode="auto">
              <a:xfrm>
                <a:off x="4084" y="3231"/>
                <a:ext cx="207" cy="17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US" sz="2000" dirty="0">
                    <a:solidFill>
                      <a:srgbClr val="000000"/>
                    </a:solidFill>
                    <a:latin typeface="Book Antiqua"/>
                  </a:rPr>
                  <a:t>E2</a:t>
                </a:r>
              </a:p>
            </p:txBody>
          </p:sp>
          <p:sp>
            <p:nvSpPr>
              <p:cNvPr id="7178" name="Rectangle 10"/>
              <p:cNvSpPr>
                <a:spLocks noChangeArrowheads="1"/>
              </p:cNvSpPr>
              <p:nvPr/>
            </p:nvSpPr>
            <p:spPr bwMode="auto">
              <a:xfrm>
                <a:off x="4501" y="3231"/>
                <a:ext cx="513" cy="17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US" sz="2000" dirty="0" err="1">
                    <a:solidFill>
                      <a:srgbClr val="000000"/>
                    </a:solidFill>
                    <a:latin typeface="Book Antiqua"/>
                  </a:rPr>
                  <a:t>M.Smith</a:t>
                </a:r>
                <a:endParaRPr lang="en-US" sz="2000" dirty="0">
                  <a:solidFill>
                    <a:srgbClr val="000000"/>
                  </a:solidFill>
                  <a:latin typeface="Book Antiqua"/>
                </a:endParaRPr>
              </a:p>
            </p:txBody>
          </p:sp>
          <p:sp>
            <p:nvSpPr>
              <p:cNvPr id="7179" name="Rectangle 11"/>
              <p:cNvSpPr>
                <a:spLocks noChangeArrowheads="1"/>
              </p:cNvSpPr>
              <p:nvPr/>
            </p:nvSpPr>
            <p:spPr bwMode="auto">
              <a:xfrm>
                <a:off x="4084" y="3375"/>
                <a:ext cx="207" cy="17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US" sz="2000" dirty="0">
                    <a:solidFill>
                      <a:srgbClr val="000000"/>
                    </a:solidFill>
                    <a:latin typeface="Book Antiqua"/>
                  </a:rPr>
                  <a:t>E5</a:t>
                </a:r>
              </a:p>
            </p:txBody>
          </p:sp>
          <p:sp>
            <p:nvSpPr>
              <p:cNvPr id="7180" name="Rectangle 12"/>
              <p:cNvSpPr>
                <a:spLocks noChangeArrowheads="1"/>
              </p:cNvSpPr>
              <p:nvPr/>
            </p:nvSpPr>
            <p:spPr bwMode="auto">
              <a:xfrm>
                <a:off x="4521" y="3375"/>
                <a:ext cx="484" cy="17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US" sz="2000" dirty="0" err="1">
                    <a:solidFill>
                      <a:srgbClr val="000000"/>
                    </a:solidFill>
                    <a:latin typeface="Book Antiqua"/>
                  </a:rPr>
                  <a:t>B.Casey</a:t>
                </a:r>
                <a:endParaRPr lang="en-US" sz="2000" dirty="0">
                  <a:solidFill>
                    <a:srgbClr val="000000"/>
                  </a:solidFill>
                  <a:latin typeface="Book Antiqua"/>
                </a:endParaRPr>
              </a:p>
            </p:txBody>
          </p:sp>
          <p:sp>
            <p:nvSpPr>
              <p:cNvPr id="7181" name="Rectangle 13"/>
              <p:cNvSpPr>
                <a:spLocks noChangeArrowheads="1"/>
              </p:cNvSpPr>
              <p:nvPr/>
            </p:nvSpPr>
            <p:spPr bwMode="auto">
              <a:xfrm>
                <a:off x="4084" y="3519"/>
                <a:ext cx="207" cy="17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US" sz="2000" dirty="0">
                    <a:solidFill>
                      <a:srgbClr val="000000"/>
                    </a:solidFill>
                    <a:latin typeface="Book Antiqua"/>
                  </a:rPr>
                  <a:t>E8</a:t>
                </a:r>
              </a:p>
            </p:txBody>
          </p:sp>
          <p:sp>
            <p:nvSpPr>
              <p:cNvPr id="7182" name="Rectangle 14"/>
              <p:cNvSpPr>
                <a:spLocks noChangeArrowheads="1"/>
              </p:cNvSpPr>
              <p:nvPr/>
            </p:nvSpPr>
            <p:spPr bwMode="auto">
              <a:xfrm>
                <a:off x="4533" y="3519"/>
                <a:ext cx="421" cy="17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US" sz="2000" dirty="0" err="1">
                    <a:solidFill>
                      <a:srgbClr val="000000"/>
                    </a:solidFill>
                    <a:latin typeface="Book Antiqua"/>
                  </a:rPr>
                  <a:t>J.Jones</a:t>
                </a:r>
                <a:endParaRPr lang="en-US" sz="2000" dirty="0">
                  <a:solidFill>
                    <a:srgbClr val="000000"/>
                  </a:solidFill>
                  <a:latin typeface="Book Antiqua"/>
                </a:endParaRPr>
              </a:p>
            </p:txBody>
          </p:sp>
          <p:sp>
            <p:nvSpPr>
              <p:cNvPr id="7183" name="Rectangle 15"/>
              <p:cNvSpPr>
                <a:spLocks noChangeArrowheads="1"/>
              </p:cNvSpPr>
              <p:nvPr/>
            </p:nvSpPr>
            <p:spPr bwMode="auto">
              <a:xfrm>
                <a:off x="3917" y="2799"/>
                <a:ext cx="467" cy="17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US" sz="2000" dirty="0">
                    <a:solidFill>
                      <a:srgbClr val="000000"/>
                    </a:solidFill>
                    <a:latin typeface="Book Antiqua"/>
                  </a:rPr>
                  <a:t>SYSAN</a:t>
                </a:r>
              </a:p>
            </p:txBody>
          </p:sp>
        </p:grpSp>
        <p:sp>
          <p:nvSpPr>
            <p:cNvPr id="7185" name="Rectangle 17"/>
            <p:cNvSpPr>
              <a:spLocks noChangeArrowheads="1"/>
            </p:cNvSpPr>
            <p:nvPr/>
          </p:nvSpPr>
          <p:spPr bwMode="auto">
            <a:xfrm>
              <a:off x="8642773" y="3846174"/>
              <a:ext cx="3621476" cy="632178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130046" tIns="65023" rIns="130046" bIns="65023" anchor="ctr"/>
            <a:lstStyle/>
            <a:p>
              <a:endParaRPr lang="fr-FR" dirty="0">
                <a:latin typeface="Book Antiqua"/>
              </a:endParaRPr>
            </a:p>
          </p:txBody>
        </p:sp>
        <p:sp>
          <p:nvSpPr>
            <p:cNvPr id="7186" name="Rectangle 18"/>
            <p:cNvSpPr>
              <a:spLocks noChangeArrowheads="1"/>
            </p:cNvSpPr>
            <p:nvPr/>
          </p:nvSpPr>
          <p:spPr bwMode="auto">
            <a:xfrm>
              <a:off x="8673016" y="3943260"/>
              <a:ext cx="831341" cy="43544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128691" tIns="63217" rIns="128691" bIns="63217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Book Antiqua"/>
                </a:rPr>
                <a:t>ENO</a:t>
              </a:r>
            </a:p>
          </p:txBody>
        </p:sp>
        <p:sp>
          <p:nvSpPr>
            <p:cNvPr id="7187" name="Rectangle 19"/>
            <p:cNvSpPr>
              <a:spLocks noChangeArrowheads="1"/>
            </p:cNvSpPr>
            <p:nvPr/>
          </p:nvSpPr>
          <p:spPr bwMode="auto">
            <a:xfrm>
              <a:off x="9463363" y="3943260"/>
              <a:ext cx="1228460" cy="43544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128691" tIns="63217" rIns="128691" bIns="63217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Book Antiqua"/>
                </a:rPr>
                <a:t>ENAME</a:t>
              </a:r>
            </a:p>
          </p:txBody>
        </p:sp>
        <p:sp>
          <p:nvSpPr>
            <p:cNvPr id="7188" name="Rectangle 20"/>
            <p:cNvSpPr>
              <a:spLocks noChangeArrowheads="1"/>
            </p:cNvSpPr>
            <p:nvPr/>
          </p:nvSpPr>
          <p:spPr bwMode="auto">
            <a:xfrm>
              <a:off x="10865117" y="3943260"/>
              <a:ext cx="973983" cy="43544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128691" tIns="63217" rIns="128691" bIns="63217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Book Antiqua"/>
                </a:rPr>
                <a:t>TITLE</a:t>
              </a:r>
            </a:p>
          </p:txBody>
        </p:sp>
        <p:sp>
          <p:nvSpPr>
            <p:cNvPr id="7189" name="Line 21"/>
            <p:cNvSpPr>
              <a:spLocks noChangeShapeType="1"/>
            </p:cNvSpPr>
            <p:nvPr/>
          </p:nvSpPr>
          <p:spPr bwMode="auto">
            <a:xfrm>
              <a:off x="9455573" y="3846174"/>
              <a:ext cx="0" cy="63217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130046" tIns="65023" rIns="130046" bIns="65023" anchor="ctr"/>
            <a:lstStyle/>
            <a:p>
              <a:endParaRPr lang="fr-FR" dirty="0">
                <a:latin typeface="Book Antiqua"/>
              </a:endParaRPr>
            </a:p>
          </p:txBody>
        </p:sp>
        <p:sp>
          <p:nvSpPr>
            <p:cNvPr id="7190" name="Line 22"/>
            <p:cNvSpPr>
              <a:spLocks noChangeShapeType="1"/>
            </p:cNvSpPr>
            <p:nvPr/>
          </p:nvSpPr>
          <p:spPr bwMode="auto">
            <a:xfrm>
              <a:off x="10728960" y="3846174"/>
              <a:ext cx="0" cy="63217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130046" tIns="65023" rIns="130046" bIns="65023" anchor="ctr"/>
            <a:lstStyle/>
            <a:p>
              <a:endParaRPr lang="fr-FR" dirty="0">
                <a:latin typeface="Book Antiqua"/>
              </a:endParaRPr>
            </a:p>
          </p:txBody>
        </p:sp>
        <p:sp>
          <p:nvSpPr>
            <p:cNvPr id="7191" name="Rectangle 23"/>
            <p:cNvSpPr>
              <a:spLocks noChangeArrowheads="1"/>
            </p:cNvSpPr>
            <p:nvPr/>
          </p:nvSpPr>
          <p:spPr bwMode="auto">
            <a:xfrm>
              <a:off x="8859181" y="4593500"/>
              <a:ext cx="544804" cy="43544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128691" tIns="63217" rIns="128691" bIns="63217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Book Antiqua"/>
                </a:rPr>
                <a:t>E1</a:t>
              </a:r>
            </a:p>
          </p:txBody>
        </p:sp>
        <p:sp>
          <p:nvSpPr>
            <p:cNvPr id="7192" name="Rectangle 24"/>
            <p:cNvSpPr>
              <a:spLocks noChangeArrowheads="1"/>
            </p:cNvSpPr>
            <p:nvPr/>
          </p:nvSpPr>
          <p:spPr bwMode="auto">
            <a:xfrm>
              <a:off x="9517930" y="4593500"/>
              <a:ext cx="947734" cy="43544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128691" tIns="63217" rIns="128691" bIns="63217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Book Antiqua"/>
                </a:rPr>
                <a:t>J. Doe</a:t>
              </a:r>
            </a:p>
          </p:txBody>
        </p:sp>
        <p:sp>
          <p:nvSpPr>
            <p:cNvPr id="7193" name="Rectangle 25"/>
            <p:cNvSpPr>
              <a:spLocks noChangeArrowheads="1"/>
            </p:cNvSpPr>
            <p:nvPr/>
          </p:nvSpPr>
          <p:spPr bwMode="auto">
            <a:xfrm>
              <a:off x="10707856" y="4593500"/>
              <a:ext cx="1428485" cy="43544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128691" tIns="63217" rIns="128691" bIns="63217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Book Antiqua"/>
                </a:rPr>
                <a:t>Elect. Eng</a:t>
              </a:r>
            </a:p>
          </p:txBody>
        </p:sp>
        <p:sp>
          <p:nvSpPr>
            <p:cNvPr id="7194" name="Rectangle 26"/>
            <p:cNvSpPr>
              <a:spLocks noChangeArrowheads="1"/>
            </p:cNvSpPr>
            <p:nvPr/>
          </p:nvSpPr>
          <p:spPr bwMode="auto">
            <a:xfrm>
              <a:off x="8859181" y="4918620"/>
              <a:ext cx="544804" cy="43544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128691" tIns="63217" rIns="128691" bIns="63217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Book Antiqua"/>
                </a:rPr>
                <a:t>E2</a:t>
              </a:r>
            </a:p>
          </p:txBody>
        </p:sp>
        <p:sp>
          <p:nvSpPr>
            <p:cNvPr id="7195" name="Rectangle 27"/>
            <p:cNvSpPr>
              <a:spLocks noChangeArrowheads="1"/>
            </p:cNvSpPr>
            <p:nvPr/>
          </p:nvSpPr>
          <p:spPr bwMode="auto">
            <a:xfrm>
              <a:off x="9475334" y="4918620"/>
              <a:ext cx="1299343" cy="43544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128691" tIns="63217" rIns="128691" bIns="63217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Book Antiqua"/>
                </a:rPr>
                <a:t>M. Smith</a:t>
              </a:r>
            </a:p>
          </p:txBody>
        </p:sp>
        <p:sp>
          <p:nvSpPr>
            <p:cNvPr id="7196" name="Rectangle 28"/>
            <p:cNvSpPr>
              <a:spLocks noChangeArrowheads="1"/>
            </p:cNvSpPr>
            <p:nvPr/>
          </p:nvSpPr>
          <p:spPr bwMode="auto">
            <a:xfrm>
              <a:off x="10715112" y="4918619"/>
              <a:ext cx="1470420" cy="74322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128691" tIns="63217" rIns="128691" bIns="63217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Book Antiqua"/>
                </a:rPr>
                <a:t>Syst. Anal.</a:t>
              </a:r>
            </a:p>
            <a:p>
              <a:endParaRPr lang="en-US" sz="2000" dirty="0">
                <a:solidFill>
                  <a:srgbClr val="000000"/>
                </a:solidFill>
                <a:latin typeface="Book Antiqua"/>
              </a:endParaRPr>
            </a:p>
          </p:txBody>
        </p:sp>
        <p:sp>
          <p:nvSpPr>
            <p:cNvPr id="7197" name="Rectangle 29"/>
            <p:cNvSpPr>
              <a:spLocks noChangeArrowheads="1"/>
            </p:cNvSpPr>
            <p:nvPr/>
          </p:nvSpPr>
          <p:spPr bwMode="auto">
            <a:xfrm>
              <a:off x="8859181" y="5243740"/>
              <a:ext cx="544804" cy="43544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128691" tIns="63217" rIns="128691" bIns="63217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Book Antiqua"/>
                </a:rPr>
                <a:t>E3</a:t>
              </a:r>
            </a:p>
          </p:txBody>
        </p:sp>
        <p:sp>
          <p:nvSpPr>
            <p:cNvPr id="7198" name="Rectangle 30"/>
            <p:cNvSpPr>
              <a:spLocks noChangeArrowheads="1"/>
            </p:cNvSpPr>
            <p:nvPr/>
          </p:nvSpPr>
          <p:spPr bwMode="auto">
            <a:xfrm>
              <a:off x="9491555" y="5243740"/>
              <a:ext cx="1000484" cy="43544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128691" tIns="63217" rIns="128691" bIns="63217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Book Antiqua"/>
                </a:rPr>
                <a:t>A. Lee</a:t>
              </a:r>
            </a:p>
          </p:txBody>
        </p:sp>
        <p:sp>
          <p:nvSpPr>
            <p:cNvPr id="7199" name="Rectangle 31"/>
            <p:cNvSpPr>
              <a:spLocks noChangeArrowheads="1"/>
            </p:cNvSpPr>
            <p:nvPr/>
          </p:nvSpPr>
          <p:spPr bwMode="auto">
            <a:xfrm>
              <a:off x="10706626" y="5243740"/>
              <a:ext cx="1555122" cy="43544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128691" tIns="63217" rIns="128691" bIns="63217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Book Antiqua"/>
                </a:rPr>
                <a:t>Mech. Eng.</a:t>
              </a:r>
            </a:p>
          </p:txBody>
        </p:sp>
        <p:sp>
          <p:nvSpPr>
            <p:cNvPr id="7200" name="Rectangle 32"/>
            <p:cNvSpPr>
              <a:spLocks noChangeArrowheads="1"/>
            </p:cNvSpPr>
            <p:nvPr/>
          </p:nvSpPr>
          <p:spPr bwMode="auto">
            <a:xfrm>
              <a:off x="8859181" y="5568860"/>
              <a:ext cx="544804" cy="43544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128691" tIns="63217" rIns="128691" bIns="63217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Book Antiqua"/>
                </a:rPr>
                <a:t>E4</a:t>
              </a:r>
            </a:p>
          </p:txBody>
        </p:sp>
        <p:sp>
          <p:nvSpPr>
            <p:cNvPr id="7201" name="Rectangle 33"/>
            <p:cNvSpPr>
              <a:spLocks noChangeArrowheads="1"/>
            </p:cNvSpPr>
            <p:nvPr/>
          </p:nvSpPr>
          <p:spPr bwMode="auto">
            <a:xfrm>
              <a:off x="9470175" y="5568860"/>
              <a:ext cx="1183225" cy="43544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128691" tIns="63217" rIns="128691" bIns="63217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Book Antiqua"/>
                </a:rPr>
                <a:t>J. Miller</a:t>
              </a:r>
            </a:p>
          </p:txBody>
        </p:sp>
        <p:sp>
          <p:nvSpPr>
            <p:cNvPr id="7202" name="Rectangle 34"/>
            <p:cNvSpPr>
              <a:spLocks noChangeArrowheads="1"/>
            </p:cNvSpPr>
            <p:nvPr/>
          </p:nvSpPr>
          <p:spPr bwMode="auto">
            <a:xfrm>
              <a:off x="10695917" y="5568860"/>
              <a:ext cx="1700720" cy="43544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128691" tIns="63217" rIns="128691" bIns="63217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Book Antiqua"/>
                </a:rPr>
                <a:t>Programmer</a:t>
              </a:r>
            </a:p>
          </p:txBody>
        </p:sp>
        <p:sp>
          <p:nvSpPr>
            <p:cNvPr id="7203" name="Rectangle 35"/>
            <p:cNvSpPr>
              <a:spLocks noChangeArrowheads="1"/>
            </p:cNvSpPr>
            <p:nvPr/>
          </p:nvSpPr>
          <p:spPr bwMode="auto">
            <a:xfrm>
              <a:off x="8859181" y="5893980"/>
              <a:ext cx="544804" cy="43544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128691" tIns="63217" rIns="128691" bIns="63217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Book Antiqua"/>
                </a:rPr>
                <a:t>E5</a:t>
              </a:r>
            </a:p>
          </p:txBody>
        </p:sp>
        <p:sp>
          <p:nvSpPr>
            <p:cNvPr id="7204" name="Rectangle 36"/>
            <p:cNvSpPr>
              <a:spLocks noChangeArrowheads="1"/>
            </p:cNvSpPr>
            <p:nvPr/>
          </p:nvSpPr>
          <p:spPr bwMode="auto">
            <a:xfrm>
              <a:off x="9522421" y="5893980"/>
              <a:ext cx="1234521" cy="43544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128691" tIns="63217" rIns="128691" bIns="63217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Book Antiqua"/>
                </a:rPr>
                <a:t>B. Casey</a:t>
              </a:r>
            </a:p>
          </p:txBody>
        </p:sp>
        <p:sp>
          <p:nvSpPr>
            <p:cNvPr id="7205" name="Rectangle 37"/>
            <p:cNvSpPr>
              <a:spLocks noChangeArrowheads="1"/>
            </p:cNvSpPr>
            <p:nvPr/>
          </p:nvSpPr>
          <p:spPr bwMode="auto">
            <a:xfrm>
              <a:off x="10715112" y="5893980"/>
              <a:ext cx="1470420" cy="43544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128691" tIns="63217" rIns="128691" bIns="63217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Book Antiqua"/>
                </a:rPr>
                <a:t>Syst. Anal.</a:t>
              </a:r>
            </a:p>
          </p:txBody>
        </p:sp>
        <p:sp>
          <p:nvSpPr>
            <p:cNvPr id="7206" name="Rectangle 38"/>
            <p:cNvSpPr>
              <a:spLocks noChangeArrowheads="1"/>
            </p:cNvSpPr>
            <p:nvPr/>
          </p:nvSpPr>
          <p:spPr bwMode="auto">
            <a:xfrm>
              <a:off x="8859181" y="6219100"/>
              <a:ext cx="544804" cy="43544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128691" tIns="63217" rIns="128691" bIns="63217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Book Antiqua"/>
                </a:rPr>
                <a:t>E6</a:t>
              </a:r>
            </a:p>
          </p:txBody>
        </p:sp>
        <p:sp>
          <p:nvSpPr>
            <p:cNvPr id="7207" name="Rectangle 39"/>
            <p:cNvSpPr>
              <a:spLocks noChangeArrowheads="1"/>
            </p:cNvSpPr>
            <p:nvPr/>
          </p:nvSpPr>
          <p:spPr bwMode="auto">
            <a:xfrm>
              <a:off x="9483276" y="6219100"/>
              <a:ext cx="1030589" cy="43544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128691" tIns="63217" rIns="128691" bIns="63217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Book Antiqua"/>
                </a:rPr>
                <a:t>L. Chu</a:t>
              </a:r>
            </a:p>
          </p:txBody>
        </p:sp>
        <p:sp>
          <p:nvSpPr>
            <p:cNvPr id="7208" name="Rectangle 40"/>
            <p:cNvSpPr>
              <a:spLocks noChangeArrowheads="1"/>
            </p:cNvSpPr>
            <p:nvPr/>
          </p:nvSpPr>
          <p:spPr bwMode="auto">
            <a:xfrm>
              <a:off x="10707586" y="6219100"/>
              <a:ext cx="1499017" cy="43544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128691" tIns="63217" rIns="128691" bIns="63217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Book Antiqua"/>
                </a:rPr>
                <a:t>Elect. Eng.</a:t>
              </a:r>
            </a:p>
          </p:txBody>
        </p:sp>
        <p:sp>
          <p:nvSpPr>
            <p:cNvPr id="7209" name="Rectangle 41"/>
            <p:cNvSpPr>
              <a:spLocks noChangeArrowheads="1"/>
            </p:cNvSpPr>
            <p:nvPr/>
          </p:nvSpPr>
          <p:spPr bwMode="auto">
            <a:xfrm>
              <a:off x="8859181" y="6544220"/>
              <a:ext cx="544804" cy="43544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128691" tIns="63217" rIns="128691" bIns="63217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Book Antiqua"/>
                </a:rPr>
                <a:t>E7</a:t>
              </a:r>
            </a:p>
          </p:txBody>
        </p:sp>
        <p:sp>
          <p:nvSpPr>
            <p:cNvPr id="7210" name="Rectangle 42"/>
            <p:cNvSpPr>
              <a:spLocks noChangeArrowheads="1"/>
            </p:cNvSpPr>
            <p:nvPr/>
          </p:nvSpPr>
          <p:spPr bwMode="auto">
            <a:xfrm>
              <a:off x="9489830" y="6544220"/>
              <a:ext cx="1229713" cy="43544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128691" tIns="63217" rIns="128691" bIns="63217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Book Antiqua"/>
                </a:rPr>
                <a:t>R. Davis</a:t>
              </a:r>
            </a:p>
          </p:txBody>
        </p:sp>
        <p:sp>
          <p:nvSpPr>
            <p:cNvPr id="7211" name="Rectangle 43"/>
            <p:cNvSpPr>
              <a:spLocks noChangeArrowheads="1"/>
            </p:cNvSpPr>
            <p:nvPr/>
          </p:nvSpPr>
          <p:spPr bwMode="auto">
            <a:xfrm>
              <a:off x="10706626" y="6544220"/>
              <a:ext cx="1555122" cy="43544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128691" tIns="63217" rIns="128691" bIns="63217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Book Antiqua"/>
                </a:rPr>
                <a:t>Mech. Eng.</a:t>
              </a:r>
            </a:p>
          </p:txBody>
        </p:sp>
        <p:sp>
          <p:nvSpPr>
            <p:cNvPr id="7212" name="Rectangle 44"/>
            <p:cNvSpPr>
              <a:spLocks noChangeArrowheads="1"/>
            </p:cNvSpPr>
            <p:nvPr/>
          </p:nvSpPr>
          <p:spPr bwMode="auto">
            <a:xfrm>
              <a:off x="8859181" y="6869340"/>
              <a:ext cx="544804" cy="43544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128691" tIns="63217" rIns="128691" bIns="63217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Book Antiqua"/>
                </a:rPr>
                <a:t>E8</a:t>
              </a:r>
            </a:p>
          </p:txBody>
        </p:sp>
        <p:sp>
          <p:nvSpPr>
            <p:cNvPr id="7213" name="Rectangle 45"/>
            <p:cNvSpPr>
              <a:spLocks noChangeArrowheads="1"/>
            </p:cNvSpPr>
            <p:nvPr/>
          </p:nvSpPr>
          <p:spPr bwMode="auto">
            <a:xfrm>
              <a:off x="9550469" y="6869340"/>
              <a:ext cx="1092630" cy="43544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128691" tIns="63217" rIns="128691" bIns="63217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Book Antiqua"/>
                </a:rPr>
                <a:t>J. Jones</a:t>
              </a:r>
            </a:p>
          </p:txBody>
        </p:sp>
        <p:sp>
          <p:nvSpPr>
            <p:cNvPr id="7214" name="Rectangle 46"/>
            <p:cNvSpPr>
              <a:spLocks noChangeArrowheads="1"/>
            </p:cNvSpPr>
            <p:nvPr/>
          </p:nvSpPr>
          <p:spPr bwMode="auto">
            <a:xfrm>
              <a:off x="10715112" y="6869340"/>
              <a:ext cx="1470420" cy="43544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128691" tIns="63217" rIns="128691" bIns="63217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Book Antiqua"/>
                </a:rPr>
                <a:t>Syst. Anal.</a:t>
              </a:r>
            </a:p>
          </p:txBody>
        </p:sp>
        <p:sp>
          <p:nvSpPr>
            <p:cNvPr id="7215" name="Freeform 47"/>
            <p:cNvSpPr>
              <a:spLocks/>
            </p:cNvSpPr>
            <p:nvPr/>
          </p:nvSpPr>
          <p:spPr bwMode="auto">
            <a:xfrm>
              <a:off x="8633742" y="4487383"/>
              <a:ext cx="3641796" cy="27657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24"/>
                </a:cxn>
                <a:cxn ang="0">
                  <a:pos x="1612" y="1224"/>
                </a:cxn>
              </a:cxnLst>
              <a:rect l="0" t="0" r="r" b="b"/>
              <a:pathLst>
                <a:path w="1613" h="1225">
                  <a:moveTo>
                    <a:pt x="0" y="0"/>
                  </a:moveTo>
                  <a:lnTo>
                    <a:pt x="0" y="1224"/>
                  </a:lnTo>
                  <a:lnTo>
                    <a:pt x="1612" y="122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130046" tIns="65023" rIns="130046" bIns="65023"/>
            <a:lstStyle/>
            <a:p>
              <a:endParaRPr lang="fr-FR" dirty="0">
                <a:latin typeface="Book Antiqua"/>
              </a:endParaRPr>
            </a:p>
          </p:txBody>
        </p:sp>
        <p:sp>
          <p:nvSpPr>
            <p:cNvPr id="7216" name="Line 48"/>
            <p:cNvSpPr>
              <a:spLocks noChangeShapeType="1"/>
            </p:cNvSpPr>
            <p:nvPr/>
          </p:nvSpPr>
          <p:spPr bwMode="auto">
            <a:xfrm>
              <a:off x="12273280" y="4496414"/>
              <a:ext cx="0" cy="274545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130046" tIns="65023" rIns="130046" bIns="65023" anchor="ctr"/>
            <a:lstStyle/>
            <a:p>
              <a:endParaRPr lang="fr-FR" dirty="0">
                <a:latin typeface="Book Antiqua"/>
              </a:endParaRPr>
            </a:p>
          </p:txBody>
        </p:sp>
        <p:sp>
          <p:nvSpPr>
            <p:cNvPr id="7217" name="Line 49"/>
            <p:cNvSpPr>
              <a:spLocks noChangeShapeType="1"/>
            </p:cNvSpPr>
            <p:nvPr/>
          </p:nvSpPr>
          <p:spPr bwMode="auto">
            <a:xfrm>
              <a:off x="10728960" y="4496414"/>
              <a:ext cx="0" cy="274545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130046" tIns="65023" rIns="130046" bIns="65023" anchor="ctr"/>
            <a:lstStyle/>
            <a:p>
              <a:endParaRPr lang="fr-FR" dirty="0">
                <a:latin typeface="Book Antiqua"/>
              </a:endParaRPr>
            </a:p>
          </p:txBody>
        </p:sp>
        <p:sp>
          <p:nvSpPr>
            <p:cNvPr id="7218" name="Line 50"/>
            <p:cNvSpPr>
              <a:spLocks noChangeShapeType="1"/>
            </p:cNvSpPr>
            <p:nvPr/>
          </p:nvSpPr>
          <p:spPr bwMode="auto">
            <a:xfrm>
              <a:off x="9455573" y="4496414"/>
              <a:ext cx="0" cy="274545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130046" tIns="65023" rIns="130046" bIns="65023" anchor="ctr"/>
            <a:lstStyle/>
            <a:p>
              <a:endParaRPr lang="fr-FR" dirty="0">
                <a:latin typeface="Book Antiqua"/>
              </a:endParaRPr>
            </a:p>
          </p:txBody>
        </p:sp>
        <p:sp>
          <p:nvSpPr>
            <p:cNvPr id="7219" name="Rectangle 51"/>
            <p:cNvSpPr>
              <a:spLocks noChangeArrowheads="1"/>
            </p:cNvSpPr>
            <p:nvPr/>
          </p:nvSpPr>
          <p:spPr bwMode="auto">
            <a:xfrm>
              <a:off x="8518057" y="3455580"/>
              <a:ext cx="816138" cy="43544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128691" tIns="63217" rIns="128691" bIns="63217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Book Antiqua"/>
                </a:rPr>
                <a:t>EMP</a:t>
              </a: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F1645-2397-4A19-A454-906304316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0ACEDCD-857D-487E-8ACC-AE69C308D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1026" name="Picture 2" descr="Difference Between DAC and MAC - Comparison Summary">
            <a:extLst>
              <a:ext uri="{FF2B5EF4-FFF2-40B4-BE49-F238E27FC236}">
                <a16:creationId xmlns:a16="http://schemas.microsoft.com/office/drawing/2014/main" id="{F3DD63E4-1FA7-4088-BBBE-BF4BE443A7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36" y="628328"/>
            <a:ext cx="7610475" cy="907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A8DCEDD-2B68-4A43-AFFA-9978EC03127F}"/>
              </a:ext>
            </a:extLst>
          </p:cNvPr>
          <p:cNvSpPr/>
          <p:nvPr/>
        </p:nvSpPr>
        <p:spPr>
          <a:xfrm>
            <a:off x="8518624" y="4084712"/>
            <a:ext cx="38884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Source: </a:t>
            </a:r>
            <a:r>
              <a:rPr lang="en-US" sz="2400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https://pediaa.com/difference-between-dac-and-mac/</a:t>
            </a:r>
            <a:endParaRPr lang="en-US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5718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Distributed Access Control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idx="1"/>
          </p:nvPr>
        </p:nvSpPr>
        <p:spPr>
          <a:xfrm>
            <a:off x="1229342" y="3540194"/>
            <a:ext cx="10313617" cy="5873110"/>
          </a:xfrm>
        </p:spPr>
        <p:txBody>
          <a:bodyPr/>
          <a:lstStyle/>
          <a:p>
            <a:r>
              <a:rPr lang="en-US" sz="3200" dirty="0"/>
              <a:t>Additional problems in a distributed environment</a:t>
            </a:r>
          </a:p>
          <a:p>
            <a:pPr lvl="1"/>
            <a:r>
              <a:rPr lang="en-US" sz="2800" b="1" dirty="0"/>
              <a:t>Remote user authentication</a:t>
            </a:r>
          </a:p>
          <a:p>
            <a:pPr lvl="2"/>
            <a:r>
              <a:rPr lang="en-US" sz="2400" dirty="0"/>
              <a:t>Typically using a directory service</a:t>
            </a:r>
          </a:p>
          <a:p>
            <a:pPr lvl="3"/>
            <a:r>
              <a:rPr lang="en-US" sz="2000" dirty="0"/>
              <a:t>Should be replicated at some sites for availability</a:t>
            </a:r>
          </a:p>
          <a:p>
            <a:pPr lvl="1"/>
            <a:r>
              <a:rPr lang="en-US" sz="2800" b="1" dirty="0"/>
              <a:t>Management of DAC rules</a:t>
            </a:r>
          </a:p>
          <a:p>
            <a:pPr lvl="2"/>
            <a:r>
              <a:rPr lang="en-US" sz="2400" dirty="0"/>
              <a:t>Problem if users’ group can span multiple sites</a:t>
            </a:r>
          </a:p>
          <a:p>
            <a:pPr lvl="3"/>
            <a:r>
              <a:rPr lang="en-US" sz="2000" dirty="0"/>
              <a:t>Rules stored at some directory based on user groups location</a:t>
            </a:r>
          </a:p>
          <a:p>
            <a:pPr lvl="3"/>
            <a:r>
              <a:rPr lang="en-US" sz="2000" dirty="0"/>
              <a:t>Accessing rules may incur remote queries</a:t>
            </a:r>
          </a:p>
          <a:p>
            <a:pPr lvl="1"/>
            <a:r>
              <a:rPr lang="en-US" sz="2800" b="1" dirty="0"/>
              <a:t>Covert channels in MAC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31</a:t>
            </a:fld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1231602" y="988368"/>
            <a:ext cx="9689096" cy="1657658"/>
          </a:xfrm>
        </p:spPr>
        <p:txBody>
          <a:bodyPr/>
          <a:lstStyle/>
          <a:p>
            <a:r>
              <a:rPr lang="en-US" sz="3200" dirty="0"/>
              <a:t>Covert Channels</a:t>
            </a:r>
            <a:br>
              <a:rPr lang="en-US" sz="3200" dirty="0"/>
            </a:br>
            <a:r>
              <a:rPr lang="en-US" sz="2000" dirty="0"/>
              <a:t>“a type of attack that creates a capability to transfer information objects between processes that are not supposed to be allowed to communicate by the computer security policy” (Wikipedia)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idx="1"/>
          </p:nvPr>
        </p:nvSpPr>
        <p:spPr>
          <a:xfrm>
            <a:off x="1229342" y="3148608"/>
            <a:ext cx="10457633" cy="626469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attacker uses </a:t>
            </a:r>
            <a:r>
              <a:rPr lang="en-US" u="sng" dirty="0"/>
              <a:t>indirect means</a:t>
            </a:r>
            <a:r>
              <a:rPr lang="en-US" dirty="0"/>
              <a:t> to access unauthorized data.</a:t>
            </a:r>
          </a:p>
          <a:p>
            <a:r>
              <a:rPr lang="en-US" dirty="0"/>
              <a:t>Example</a:t>
            </a:r>
          </a:p>
          <a:p>
            <a:pPr lvl="1"/>
            <a:r>
              <a:rPr lang="en-US" dirty="0"/>
              <a:t>Consider a simple DDB with 2 sites: C (confidential) and S (secret)</a:t>
            </a:r>
          </a:p>
          <a:p>
            <a:pPr lvl="1"/>
            <a:r>
              <a:rPr lang="en-US" dirty="0"/>
              <a:t>Following the “no write down” rule, an update from a subject with secret clearance can only be sent to S</a:t>
            </a:r>
          </a:p>
          <a:p>
            <a:pPr lvl="1"/>
            <a:r>
              <a:rPr lang="en-US" dirty="0"/>
              <a:t>Following the “no read up” rule, a read query from the same subject can be sent to both C and S</a:t>
            </a:r>
          </a:p>
          <a:p>
            <a:pPr lvl="1"/>
            <a:r>
              <a:rPr lang="en-US" dirty="0"/>
              <a:t>Issue: </a:t>
            </a:r>
            <a:r>
              <a:rPr lang="en-US" u="sng" dirty="0"/>
              <a:t>The query may contain secret information</a:t>
            </a:r>
            <a:r>
              <a:rPr lang="en-US" dirty="0"/>
              <a:t> (e.g., in a select predicate), so is a potential covert channel</a:t>
            </a:r>
          </a:p>
          <a:p>
            <a:r>
              <a:rPr lang="en-US" dirty="0"/>
              <a:t>Solution: replicate part of the DB</a:t>
            </a:r>
          </a:p>
          <a:p>
            <a:pPr lvl="1"/>
            <a:r>
              <a:rPr lang="en-US" dirty="0"/>
              <a:t>So that a site at security level </a:t>
            </a:r>
            <a:r>
              <a:rPr lang="en-US" i="1" dirty="0"/>
              <a:t>L </a:t>
            </a:r>
            <a:r>
              <a:rPr lang="en-US" dirty="0"/>
              <a:t>contains all data that a subject at level </a:t>
            </a:r>
            <a:r>
              <a:rPr lang="en-US" i="1" dirty="0"/>
              <a:t>L</a:t>
            </a:r>
            <a:r>
              <a:rPr lang="en-US" dirty="0"/>
              <a:t> can access (e.g., S above would replicate the confidential data so it can entirely process secret queries)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32</a:t>
            </a:fld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Semantic Integrity Control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idx="1"/>
          </p:nvPr>
        </p:nvSpPr>
        <p:spPr>
          <a:xfrm>
            <a:off x="1229342" y="3540194"/>
            <a:ext cx="10169602" cy="5585078"/>
          </a:xfrm>
          <a:noFill/>
          <a:ln/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buFont typeface="Monotype Sorts" charset="2"/>
              <a:buNone/>
            </a:pPr>
            <a:r>
              <a:rPr lang="en-US" dirty="0"/>
              <a:t>Maintain database </a:t>
            </a:r>
            <a:r>
              <a:rPr lang="en-US" dirty="0">
                <a:solidFill>
                  <a:srgbClr val="FF0000"/>
                </a:solidFill>
              </a:rPr>
              <a:t>consistency</a:t>
            </a:r>
            <a:r>
              <a:rPr lang="en-US" dirty="0"/>
              <a:t> by enforcing a set of </a:t>
            </a:r>
            <a:r>
              <a:rPr lang="en-US" u="sng" dirty="0"/>
              <a:t>constraints</a:t>
            </a:r>
            <a:r>
              <a:rPr lang="en-US" dirty="0"/>
              <a:t> defined on the database.</a:t>
            </a:r>
          </a:p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dirty="0">
                <a:solidFill>
                  <a:schemeClr val="tx2"/>
                </a:solidFill>
              </a:rPr>
              <a:t>Structural constraints</a:t>
            </a:r>
            <a:endParaRPr lang="en-US" dirty="0"/>
          </a:p>
          <a:p>
            <a:pPr lvl="1">
              <a:lnSpc>
                <a:spcPct val="100000"/>
              </a:lnSpc>
              <a:spcBef>
                <a:spcPct val="50000"/>
              </a:spcBef>
            </a:pPr>
            <a:r>
              <a:rPr lang="en-US" dirty="0"/>
              <a:t>basic semantic properties inherent to a data model </a:t>
            </a:r>
          </a:p>
          <a:p>
            <a:pPr marL="962340" lvl="2" indent="0">
              <a:spcBef>
                <a:spcPct val="50000"/>
              </a:spcBef>
              <a:buNone/>
            </a:pPr>
            <a:r>
              <a:rPr lang="en-US" dirty="0"/>
              <a:t>e.g., unique key constraint in relational model</a:t>
            </a:r>
          </a:p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dirty="0">
                <a:solidFill>
                  <a:schemeClr val="tx2"/>
                </a:solidFill>
              </a:rPr>
              <a:t>Behavioral constraints</a:t>
            </a:r>
            <a:endParaRPr lang="en-US" dirty="0"/>
          </a:p>
          <a:p>
            <a:pPr lvl="1">
              <a:lnSpc>
                <a:spcPct val="100000"/>
              </a:lnSpc>
              <a:spcBef>
                <a:spcPct val="50000"/>
              </a:spcBef>
            </a:pPr>
            <a:r>
              <a:rPr lang="en-US" dirty="0"/>
              <a:t>regulate application behavior</a:t>
            </a:r>
          </a:p>
          <a:p>
            <a:pPr marL="962340" lvl="2" indent="0">
              <a:spcBef>
                <a:spcPct val="50000"/>
              </a:spcBef>
              <a:buNone/>
            </a:pPr>
            <a:r>
              <a:rPr lang="en-US" dirty="0"/>
              <a:t>e.g., dependencies in the relational model</a:t>
            </a:r>
          </a:p>
          <a:p>
            <a:r>
              <a:rPr lang="en-US" dirty="0"/>
              <a:t>Two components</a:t>
            </a:r>
          </a:p>
          <a:p>
            <a:pPr lvl="1"/>
            <a:r>
              <a:rPr lang="en-US" dirty="0"/>
              <a:t>Integrity constraint </a:t>
            </a:r>
            <a:r>
              <a:rPr lang="en-US" u="sng" dirty="0"/>
              <a:t>specification</a:t>
            </a:r>
          </a:p>
          <a:p>
            <a:pPr lvl="1"/>
            <a:r>
              <a:rPr lang="en-US" dirty="0"/>
              <a:t>Integrity constraint </a:t>
            </a:r>
            <a:r>
              <a:rPr lang="en-US" u="sng" dirty="0"/>
              <a:t>enforcement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33</a:t>
            </a:fld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Semantic Integrity Control</a:t>
            </a:r>
          </a:p>
        </p:txBody>
      </p:sp>
      <p:sp>
        <p:nvSpPr>
          <p:cNvPr id="16386" name="Rectangle 2"/>
          <p:cNvSpPr>
            <a:spLocks noGrp="1" noChangeArrowheads="1"/>
          </p:cNvSpPr>
          <p:nvPr>
            <p:ph idx="1"/>
          </p:nvPr>
        </p:nvSpPr>
        <p:spPr>
          <a:xfrm>
            <a:off x="1229342" y="3540194"/>
            <a:ext cx="10169601" cy="5873109"/>
          </a:xfrm>
          <a:noFill/>
          <a:ln/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ct val="40000"/>
              </a:spcBef>
            </a:pPr>
            <a:r>
              <a:rPr lang="en-US" b="1" dirty="0">
                <a:solidFill>
                  <a:schemeClr val="tx2"/>
                </a:solidFill>
              </a:rPr>
              <a:t>Procedural control</a:t>
            </a:r>
            <a:endParaRPr lang="en-US" b="1" dirty="0"/>
          </a:p>
          <a:p>
            <a:pPr lvl="2">
              <a:spcBef>
                <a:spcPct val="40000"/>
              </a:spcBef>
              <a:buNone/>
            </a:pPr>
            <a:r>
              <a:rPr lang="en-US" sz="2400" dirty="0"/>
              <a:t>control embedded in each </a:t>
            </a:r>
            <a:r>
              <a:rPr lang="en-US" sz="2400" u="sng" dirty="0"/>
              <a:t>application</a:t>
            </a:r>
            <a:r>
              <a:rPr lang="en-US" sz="2400" dirty="0"/>
              <a:t> program</a:t>
            </a:r>
          </a:p>
          <a:p>
            <a:pPr>
              <a:lnSpc>
                <a:spcPct val="100000"/>
              </a:lnSpc>
              <a:spcBef>
                <a:spcPct val="40000"/>
              </a:spcBef>
            </a:pPr>
            <a:r>
              <a:rPr lang="en-US" b="1" dirty="0">
                <a:solidFill>
                  <a:schemeClr val="tx2"/>
                </a:solidFill>
              </a:rPr>
              <a:t>Declarative control</a:t>
            </a:r>
            <a:endParaRPr lang="en-US" b="1" dirty="0"/>
          </a:p>
          <a:p>
            <a:pPr lvl="2">
              <a:spcBef>
                <a:spcPct val="40000"/>
              </a:spcBef>
              <a:buNone/>
            </a:pPr>
            <a:r>
              <a:rPr lang="en-US" sz="2400" u="sng" dirty="0"/>
              <a:t>assertions</a:t>
            </a:r>
            <a:r>
              <a:rPr lang="en-US" sz="2400" dirty="0"/>
              <a:t> in predicate calculus</a:t>
            </a:r>
          </a:p>
          <a:p>
            <a:pPr marL="572202" lvl="1" indent="0">
              <a:lnSpc>
                <a:spcPct val="100000"/>
              </a:lnSpc>
              <a:spcBef>
                <a:spcPct val="40000"/>
              </a:spcBef>
              <a:buNone/>
            </a:pPr>
            <a:r>
              <a:rPr lang="en-US" dirty="0"/>
              <a:t>+ easy to define constraints</a:t>
            </a:r>
          </a:p>
          <a:p>
            <a:pPr marL="572202" lvl="1" indent="0">
              <a:lnSpc>
                <a:spcPct val="100000"/>
              </a:lnSpc>
              <a:spcBef>
                <a:spcPct val="40000"/>
              </a:spcBef>
              <a:buNone/>
            </a:pPr>
            <a:r>
              <a:rPr lang="en-US" dirty="0"/>
              <a:t>+ definition of database consistency clear</a:t>
            </a:r>
          </a:p>
          <a:p>
            <a:pPr marL="572202" lvl="1" indent="0">
              <a:lnSpc>
                <a:spcPct val="100000"/>
              </a:lnSpc>
              <a:spcBef>
                <a:spcPct val="40000"/>
              </a:spcBef>
              <a:buNone/>
            </a:pPr>
            <a:r>
              <a:rPr lang="en-US" dirty="0"/>
              <a:t>- inefficient to check assertions for </a:t>
            </a:r>
            <a:r>
              <a:rPr lang="en-US" u="sng" dirty="0"/>
              <a:t>each</a:t>
            </a:r>
            <a:r>
              <a:rPr lang="en-US" dirty="0"/>
              <a:t> update</a:t>
            </a:r>
          </a:p>
          <a:p>
            <a:pPr lvl="2">
              <a:lnSpc>
                <a:spcPct val="100000"/>
              </a:lnSpc>
              <a:spcBef>
                <a:spcPct val="40000"/>
              </a:spcBef>
            </a:pPr>
            <a:r>
              <a:rPr lang="en-US" dirty="0"/>
              <a:t>limit the search space</a:t>
            </a:r>
          </a:p>
          <a:p>
            <a:pPr lvl="2">
              <a:lnSpc>
                <a:spcPct val="100000"/>
              </a:lnSpc>
              <a:spcBef>
                <a:spcPct val="40000"/>
              </a:spcBef>
            </a:pPr>
            <a:r>
              <a:rPr lang="en-US" dirty="0"/>
              <a:t>decrease the number of data accesses/assertion</a:t>
            </a:r>
          </a:p>
          <a:p>
            <a:pPr lvl="2">
              <a:lnSpc>
                <a:spcPct val="100000"/>
              </a:lnSpc>
              <a:spcBef>
                <a:spcPct val="40000"/>
              </a:spcBef>
            </a:pPr>
            <a:r>
              <a:rPr lang="en-US" dirty="0"/>
              <a:t>preventive strategies</a:t>
            </a:r>
          </a:p>
          <a:p>
            <a:pPr lvl="2">
              <a:lnSpc>
                <a:spcPct val="100000"/>
              </a:lnSpc>
              <a:spcBef>
                <a:spcPct val="40000"/>
              </a:spcBef>
            </a:pPr>
            <a:r>
              <a:rPr lang="en-US" dirty="0"/>
              <a:t>checking at compile time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34</a:t>
            </a:fld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Constraint Specification Language</a:t>
            </a:r>
          </a:p>
        </p:txBody>
      </p:sp>
      <p:sp>
        <p:nvSpPr>
          <p:cNvPr id="17410" name="Rectangle 2"/>
          <p:cNvSpPr>
            <a:spLocks noGrp="1" noChangeArrowheads="1"/>
          </p:cNvSpPr>
          <p:nvPr>
            <p:ph idx="1"/>
          </p:nvPr>
        </p:nvSpPr>
        <p:spPr>
          <a:xfrm>
            <a:off x="1229342" y="3540194"/>
            <a:ext cx="10241609" cy="5729093"/>
          </a:xfrm>
          <a:noFill/>
          <a:ln/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ct val="40000"/>
              </a:spcBef>
              <a:buFont typeface="Monotype Sorts" charset="2"/>
              <a:buNone/>
            </a:pPr>
            <a:r>
              <a:rPr lang="en-US" dirty="0">
                <a:solidFill>
                  <a:srgbClr val="FF0000"/>
                </a:solidFill>
              </a:rPr>
              <a:t>Predefined constraints</a:t>
            </a:r>
          </a:p>
          <a:p>
            <a:pPr lvl="1">
              <a:lnSpc>
                <a:spcPct val="100000"/>
              </a:lnSpc>
              <a:spcBef>
                <a:spcPct val="40000"/>
              </a:spcBef>
              <a:buFont typeface="Century Schoolbook" charset="0"/>
              <a:buNone/>
            </a:pPr>
            <a:r>
              <a:rPr lang="en-US" dirty="0"/>
              <a:t>specify the more common constraints of the relational model</a:t>
            </a:r>
          </a:p>
          <a:p>
            <a:pPr lvl="1">
              <a:lnSpc>
                <a:spcPct val="100000"/>
              </a:lnSpc>
              <a:spcBef>
                <a:spcPct val="40000"/>
              </a:spcBef>
            </a:pPr>
            <a:r>
              <a:rPr lang="en-US" dirty="0">
                <a:solidFill>
                  <a:schemeClr val="tx2"/>
                </a:solidFill>
              </a:rPr>
              <a:t>Not-null attribute</a:t>
            </a:r>
            <a:endParaRPr lang="en-US" dirty="0"/>
          </a:p>
          <a:p>
            <a:pPr lvl="2" indent="0">
              <a:spcBef>
                <a:spcPct val="40000"/>
              </a:spcBef>
              <a:buNone/>
            </a:pPr>
            <a:r>
              <a:rPr lang="en-US" dirty="0"/>
              <a:t>	ENO </a:t>
            </a:r>
            <a:r>
              <a:rPr lang="en-US" b="1" dirty="0"/>
              <a:t>NOT NULL IN</a:t>
            </a:r>
            <a:r>
              <a:rPr lang="en-US" dirty="0"/>
              <a:t> EMP</a:t>
            </a:r>
          </a:p>
          <a:p>
            <a:pPr lvl="1">
              <a:lnSpc>
                <a:spcPct val="100000"/>
              </a:lnSpc>
              <a:spcBef>
                <a:spcPct val="40000"/>
              </a:spcBef>
            </a:pPr>
            <a:r>
              <a:rPr lang="en-US" dirty="0">
                <a:solidFill>
                  <a:schemeClr val="tx2"/>
                </a:solidFill>
              </a:rPr>
              <a:t>Unique key</a:t>
            </a:r>
            <a:endParaRPr lang="en-US" dirty="0"/>
          </a:p>
          <a:p>
            <a:pPr lvl="2" indent="0">
              <a:spcBef>
                <a:spcPct val="40000"/>
              </a:spcBef>
              <a:buNone/>
            </a:pPr>
            <a:r>
              <a:rPr lang="en-US" dirty="0"/>
              <a:t>	(ENO, PNO) </a:t>
            </a:r>
            <a:r>
              <a:rPr lang="en-US" b="1" dirty="0"/>
              <a:t>UNIQUE IN</a:t>
            </a:r>
            <a:r>
              <a:rPr lang="en-US" dirty="0"/>
              <a:t> ASG</a:t>
            </a:r>
          </a:p>
          <a:p>
            <a:pPr lvl="1">
              <a:lnSpc>
                <a:spcPct val="100000"/>
              </a:lnSpc>
              <a:spcBef>
                <a:spcPct val="40000"/>
              </a:spcBef>
            </a:pPr>
            <a:r>
              <a:rPr lang="en-US" dirty="0">
                <a:solidFill>
                  <a:schemeClr val="tx2"/>
                </a:solidFill>
              </a:rPr>
              <a:t>Foreign key </a:t>
            </a:r>
            <a:endParaRPr lang="en-US" dirty="0"/>
          </a:p>
          <a:p>
            <a:pPr lvl="2" indent="0">
              <a:spcBef>
                <a:spcPct val="40000"/>
              </a:spcBef>
              <a:buNone/>
            </a:pPr>
            <a:r>
              <a:rPr lang="en-US" dirty="0"/>
              <a:t>A key in a relation </a:t>
            </a:r>
            <a:r>
              <a:rPr lang="en-US" i="1" dirty="0"/>
              <a:t>R</a:t>
            </a:r>
            <a:r>
              <a:rPr lang="en-US" dirty="0"/>
              <a:t> is a foreign key if it is a primary key of another relation </a:t>
            </a:r>
            <a:r>
              <a:rPr lang="en-US" i="1" dirty="0"/>
              <a:t>S</a:t>
            </a:r>
            <a:r>
              <a:rPr lang="en-US" dirty="0"/>
              <a:t> and the existence of any of its values in </a:t>
            </a:r>
            <a:r>
              <a:rPr lang="en-US" i="1" dirty="0"/>
              <a:t>R</a:t>
            </a:r>
            <a:r>
              <a:rPr lang="en-US" dirty="0"/>
              <a:t> is dependent upon the existence of the same value in </a:t>
            </a:r>
            <a:r>
              <a:rPr lang="en-US" i="1" dirty="0"/>
              <a:t>S</a:t>
            </a:r>
          </a:p>
          <a:p>
            <a:pPr lvl="2" indent="0">
              <a:spcBef>
                <a:spcPct val="40000"/>
              </a:spcBef>
              <a:buNone/>
            </a:pPr>
            <a:r>
              <a:rPr lang="en-US" dirty="0"/>
              <a:t>	PNO </a:t>
            </a:r>
            <a:r>
              <a:rPr lang="en-US" b="1" dirty="0"/>
              <a:t>IN</a:t>
            </a:r>
            <a:r>
              <a:rPr lang="en-US" dirty="0"/>
              <a:t> ASG </a:t>
            </a:r>
            <a:r>
              <a:rPr lang="en-US" b="1" dirty="0"/>
              <a:t>REFERENCES </a:t>
            </a:r>
            <a:r>
              <a:rPr lang="en-US" dirty="0"/>
              <a:t>PNO </a:t>
            </a:r>
            <a:r>
              <a:rPr lang="en-US" b="1" dirty="0"/>
              <a:t>IN</a:t>
            </a:r>
            <a:r>
              <a:rPr lang="en-US" dirty="0"/>
              <a:t> PROJ</a:t>
            </a:r>
          </a:p>
          <a:p>
            <a:pPr lvl="1">
              <a:lnSpc>
                <a:spcPct val="100000"/>
              </a:lnSpc>
              <a:spcBef>
                <a:spcPct val="40000"/>
              </a:spcBef>
            </a:pPr>
            <a:r>
              <a:rPr lang="en-US" dirty="0">
                <a:solidFill>
                  <a:schemeClr val="tx2"/>
                </a:solidFill>
              </a:rPr>
              <a:t>Functional dependency</a:t>
            </a:r>
            <a:endParaRPr lang="en-US" dirty="0"/>
          </a:p>
          <a:p>
            <a:pPr lvl="2" indent="0">
              <a:spcBef>
                <a:spcPct val="40000"/>
              </a:spcBef>
              <a:buNone/>
            </a:pPr>
            <a:r>
              <a:rPr lang="en-US" dirty="0"/>
              <a:t>	ENO </a:t>
            </a:r>
            <a:r>
              <a:rPr lang="en-US" b="1" dirty="0"/>
              <a:t>IN</a:t>
            </a:r>
            <a:r>
              <a:rPr lang="en-US" dirty="0"/>
              <a:t> EMP </a:t>
            </a:r>
            <a:r>
              <a:rPr lang="en-US" b="1" dirty="0"/>
              <a:t>DETERMINES</a:t>
            </a:r>
            <a:r>
              <a:rPr lang="en-US" dirty="0"/>
              <a:t> ENAME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35</a:t>
            </a:fld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Constraint Specification Language</a:t>
            </a:r>
          </a:p>
        </p:txBody>
      </p:sp>
      <p:sp>
        <p:nvSpPr>
          <p:cNvPr id="18434" name="Rectangle 2"/>
          <p:cNvSpPr>
            <a:spLocks noGrp="1" noChangeArrowheads="1"/>
          </p:cNvSpPr>
          <p:nvPr>
            <p:ph idx="1"/>
          </p:nvPr>
        </p:nvSpPr>
        <p:spPr>
          <a:xfrm>
            <a:off x="1229342" y="3540194"/>
            <a:ext cx="10816772" cy="5945118"/>
          </a:xfrm>
          <a:noFill/>
          <a:ln/>
        </p:spPr>
        <p:txBody>
          <a:bodyPr/>
          <a:lstStyle/>
          <a:p>
            <a:pPr>
              <a:lnSpc>
                <a:spcPct val="100000"/>
              </a:lnSpc>
              <a:spcBef>
                <a:spcPct val="50000"/>
              </a:spcBef>
              <a:buFont typeface="Monotype Sorts" charset="2"/>
              <a:buNone/>
            </a:pPr>
            <a:r>
              <a:rPr lang="en-US" sz="3200" dirty="0">
                <a:solidFill>
                  <a:srgbClr val="FF0000"/>
                </a:solidFill>
              </a:rPr>
              <a:t>Precompiled constraints</a:t>
            </a:r>
          </a:p>
          <a:p>
            <a:pPr lvl="1">
              <a:lnSpc>
                <a:spcPct val="100000"/>
              </a:lnSpc>
              <a:spcBef>
                <a:spcPct val="50000"/>
              </a:spcBef>
              <a:buFont typeface="Century Schoolbook" charset="0"/>
              <a:buNone/>
            </a:pPr>
            <a:r>
              <a:rPr lang="en-US" sz="2800" dirty="0"/>
              <a:t>Express preconditions that must be satisfied by all </a:t>
            </a:r>
            <a:r>
              <a:rPr lang="en-US" sz="2800" dirty="0" err="1"/>
              <a:t>tuples</a:t>
            </a:r>
            <a:r>
              <a:rPr lang="en-US" sz="2800" dirty="0"/>
              <a:t> in a relation for a given update type </a:t>
            </a:r>
          </a:p>
          <a:p>
            <a:pPr lvl="1">
              <a:lnSpc>
                <a:spcPct val="100000"/>
              </a:lnSpc>
              <a:spcBef>
                <a:spcPct val="50000"/>
              </a:spcBef>
              <a:buFont typeface="Century Schoolbook" charset="0"/>
              <a:buNone/>
            </a:pPr>
            <a:r>
              <a:rPr lang="en-US" sz="2800" dirty="0"/>
              <a:t>			(INSERT, DELETE, MODIFY)</a:t>
            </a:r>
          </a:p>
          <a:p>
            <a:pPr lvl="1">
              <a:lnSpc>
                <a:spcPct val="100000"/>
              </a:lnSpc>
              <a:spcBef>
                <a:spcPct val="50000"/>
              </a:spcBef>
              <a:buFont typeface="Century Schoolbook" charset="0"/>
              <a:buNone/>
            </a:pPr>
            <a:r>
              <a:rPr lang="en-US" sz="2800" dirty="0"/>
              <a:t>	NEW - ranges over new </a:t>
            </a:r>
            <a:r>
              <a:rPr lang="en-US" sz="2800" dirty="0" err="1"/>
              <a:t>tuples</a:t>
            </a:r>
            <a:r>
              <a:rPr lang="en-US" sz="2800" dirty="0"/>
              <a:t> to be inserted</a:t>
            </a:r>
          </a:p>
          <a:p>
            <a:pPr lvl="1">
              <a:lnSpc>
                <a:spcPct val="100000"/>
              </a:lnSpc>
              <a:spcBef>
                <a:spcPct val="50000"/>
              </a:spcBef>
              <a:buFont typeface="Century Schoolbook" charset="0"/>
              <a:buNone/>
            </a:pPr>
            <a:r>
              <a:rPr lang="en-US" sz="2800" dirty="0"/>
              <a:t>	OLD  - ranges over old </a:t>
            </a:r>
            <a:r>
              <a:rPr lang="en-US" sz="2800" dirty="0" err="1"/>
              <a:t>tuples</a:t>
            </a:r>
            <a:r>
              <a:rPr lang="en-US" sz="2800" dirty="0"/>
              <a:t> to be deleted</a:t>
            </a:r>
          </a:p>
          <a:p>
            <a:pPr lvl="1">
              <a:lnSpc>
                <a:spcPct val="100000"/>
              </a:lnSpc>
              <a:spcBef>
                <a:spcPct val="50000"/>
              </a:spcBef>
              <a:buFont typeface="Century Schoolbook" charset="0"/>
              <a:buNone/>
            </a:pPr>
            <a:r>
              <a:rPr lang="en-US" sz="2800" dirty="0"/>
              <a:t>General Form</a:t>
            </a:r>
          </a:p>
          <a:p>
            <a:pPr lvl="2">
              <a:lnSpc>
                <a:spcPct val="100000"/>
              </a:lnSpc>
              <a:spcBef>
                <a:spcPct val="50000"/>
              </a:spcBef>
              <a:buFont typeface="Monotype Sorts" charset="2"/>
              <a:buNone/>
            </a:pPr>
            <a:r>
              <a:rPr lang="en-US" sz="2400" dirty="0">
                <a:solidFill>
                  <a:srgbClr val="FF0000"/>
                </a:solidFill>
              </a:rPr>
              <a:t>CHECK ON &lt;relation&gt; [WHEN &lt;update type&gt;] &lt;qualification&gt;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36</a:t>
            </a:fld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Constraint Specification Language</a:t>
            </a:r>
          </a:p>
        </p:txBody>
      </p:sp>
      <p:sp>
        <p:nvSpPr>
          <p:cNvPr id="19458" name="Rectangle 2"/>
          <p:cNvSpPr>
            <a:spLocks noGrp="1" noChangeArrowheads="1"/>
          </p:cNvSpPr>
          <p:nvPr>
            <p:ph idx="1"/>
          </p:nvPr>
        </p:nvSpPr>
        <p:spPr>
          <a:xfrm>
            <a:off x="1229342" y="3540194"/>
            <a:ext cx="10241609" cy="5873109"/>
          </a:xfrm>
          <a:noFill/>
          <a:ln/>
        </p:spPr>
        <p:txBody>
          <a:bodyPr/>
          <a:lstStyle/>
          <a:p>
            <a:pPr>
              <a:lnSpc>
                <a:spcPct val="100000"/>
              </a:lnSpc>
              <a:spcBef>
                <a:spcPct val="100000"/>
              </a:spcBef>
              <a:buFont typeface="Monotype Sorts" charset="2"/>
              <a:buNone/>
            </a:pPr>
            <a:r>
              <a:rPr lang="en-US" sz="2800" dirty="0">
                <a:solidFill>
                  <a:srgbClr val="FF0000"/>
                </a:solidFill>
              </a:rPr>
              <a:t>Precompiled constraints</a:t>
            </a:r>
          </a:p>
          <a:p>
            <a:pPr lvl="1">
              <a:lnSpc>
                <a:spcPct val="100000"/>
              </a:lnSpc>
              <a:spcBef>
                <a:spcPct val="100000"/>
              </a:spcBef>
            </a:pPr>
            <a:r>
              <a:rPr lang="en-US" dirty="0">
                <a:solidFill>
                  <a:schemeClr val="tx2"/>
                </a:solidFill>
              </a:rPr>
              <a:t>Domain constraint</a:t>
            </a:r>
            <a:endParaRPr lang="en-US" dirty="0"/>
          </a:p>
          <a:p>
            <a:pPr lvl="2">
              <a:lnSpc>
                <a:spcPct val="100000"/>
              </a:lnSpc>
              <a:spcBef>
                <a:spcPct val="100000"/>
              </a:spcBef>
              <a:buFont typeface="Monotype Sorts" charset="2"/>
              <a:buNone/>
            </a:pPr>
            <a:r>
              <a:rPr lang="en-US" b="1" dirty="0"/>
              <a:t>	CHECK ON</a:t>
            </a:r>
            <a:r>
              <a:rPr lang="en-US" dirty="0"/>
              <a:t> PROJ (BUDGET≥500000 </a:t>
            </a:r>
            <a:r>
              <a:rPr lang="en-US" b="1" dirty="0"/>
              <a:t>AND</a:t>
            </a:r>
            <a:r>
              <a:rPr lang="en-US" dirty="0"/>
              <a:t> BUDGET≤1000000)</a:t>
            </a:r>
          </a:p>
          <a:p>
            <a:pPr lvl="1">
              <a:lnSpc>
                <a:spcPct val="100000"/>
              </a:lnSpc>
              <a:spcBef>
                <a:spcPct val="100000"/>
              </a:spcBef>
            </a:pPr>
            <a:r>
              <a:rPr lang="en-US" dirty="0">
                <a:solidFill>
                  <a:schemeClr val="tx2"/>
                </a:solidFill>
              </a:rPr>
              <a:t>Domain constraint on deletion</a:t>
            </a:r>
            <a:endParaRPr lang="en-US" dirty="0"/>
          </a:p>
          <a:p>
            <a:pPr lvl="2">
              <a:lnSpc>
                <a:spcPct val="100000"/>
              </a:lnSpc>
              <a:spcBef>
                <a:spcPct val="100000"/>
              </a:spcBef>
              <a:buFont typeface="Monotype Sorts" charset="2"/>
              <a:buNone/>
            </a:pPr>
            <a:r>
              <a:rPr lang="en-US" b="1" dirty="0"/>
              <a:t>	CHECK ON</a:t>
            </a:r>
            <a:r>
              <a:rPr lang="en-US" dirty="0"/>
              <a:t> PROJ </a:t>
            </a:r>
            <a:r>
              <a:rPr lang="en-US" b="1" dirty="0"/>
              <a:t>WHEN DELETE</a:t>
            </a:r>
            <a:r>
              <a:rPr lang="en-US" dirty="0"/>
              <a:t> (BUDGET = 0)</a:t>
            </a:r>
          </a:p>
          <a:p>
            <a:pPr lvl="1">
              <a:lnSpc>
                <a:spcPct val="100000"/>
              </a:lnSpc>
              <a:spcBef>
                <a:spcPct val="100000"/>
              </a:spcBef>
            </a:pPr>
            <a:r>
              <a:rPr lang="en-US" dirty="0">
                <a:solidFill>
                  <a:schemeClr val="tx2"/>
                </a:solidFill>
              </a:rPr>
              <a:t>Transition constraint</a:t>
            </a:r>
            <a:endParaRPr lang="en-US" dirty="0"/>
          </a:p>
          <a:p>
            <a:pPr lvl="2">
              <a:lnSpc>
                <a:spcPct val="100000"/>
              </a:lnSpc>
              <a:spcBef>
                <a:spcPct val="100000"/>
              </a:spcBef>
              <a:buFont typeface="Monotype Sorts" charset="2"/>
              <a:buNone/>
            </a:pPr>
            <a:r>
              <a:rPr lang="en-US" b="1" dirty="0"/>
              <a:t>	CHECK ON</a:t>
            </a:r>
            <a:r>
              <a:rPr lang="en-US" dirty="0"/>
              <a:t> PROJ (</a:t>
            </a:r>
            <a:r>
              <a:rPr lang="en-US" b="1" dirty="0"/>
              <a:t>NEW</a:t>
            </a:r>
            <a:r>
              <a:rPr lang="en-US" dirty="0"/>
              <a:t>.BUDGET &gt; </a:t>
            </a:r>
            <a:r>
              <a:rPr lang="en-US" b="1" dirty="0"/>
              <a:t>OLD</a:t>
            </a:r>
            <a:r>
              <a:rPr lang="en-US" dirty="0"/>
              <a:t>.BUDGET </a:t>
            </a:r>
            <a:r>
              <a:rPr lang="en-US" b="1" dirty="0"/>
              <a:t>AND</a:t>
            </a:r>
            <a:r>
              <a:rPr lang="en-US" dirty="0"/>
              <a:t> 				</a:t>
            </a:r>
            <a:r>
              <a:rPr lang="en-US" b="1" dirty="0"/>
              <a:t>NEW</a:t>
            </a:r>
            <a:r>
              <a:rPr lang="en-US" dirty="0"/>
              <a:t>.PNO = </a:t>
            </a:r>
            <a:r>
              <a:rPr lang="en-US" b="1" dirty="0"/>
              <a:t>OLD</a:t>
            </a:r>
            <a:r>
              <a:rPr lang="en-US" dirty="0"/>
              <a:t>.PNO)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37</a:t>
            </a:fld>
            <a:endParaRPr 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Constraint Specification Language</a:t>
            </a:r>
          </a:p>
        </p:txBody>
      </p:sp>
      <p:sp>
        <p:nvSpPr>
          <p:cNvPr id="20482" name="Rectangle 2"/>
          <p:cNvSpPr>
            <a:spLocks noGrp="1" noChangeArrowheads="1"/>
          </p:cNvSpPr>
          <p:nvPr>
            <p:ph idx="1"/>
          </p:nvPr>
        </p:nvSpPr>
        <p:spPr>
          <a:xfrm>
            <a:off x="1229342" y="3540194"/>
            <a:ext cx="10385625" cy="5801101"/>
          </a:xfrm>
          <a:noFill/>
          <a:ln/>
        </p:spPr>
        <p:txBody>
          <a:bodyPr>
            <a:normAutofit lnSpcReduction="10000"/>
          </a:bodyPr>
          <a:lstStyle/>
          <a:p>
            <a:pPr>
              <a:buNone/>
              <a:tabLst>
                <a:tab pos="2194526" algn="l"/>
                <a:tab pos="3007313" algn="l"/>
              </a:tabLst>
            </a:pPr>
            <a:r>
              <a:rPr lang="en-US" dirty="0">
                <a:solidFill>
                  <a:srgbClr val="FF0000"/>
                </a:solidFill>
              </a:rPr>
              <a:t>General constraints</a:t>
            </a:r>
          </a:p>
          <a:p>
            <a:pPr lvl="1">
              <a:buNone/>
              <a:tabLst>
                <a:tab pos="2194526" algn="l"/>
                <a:tab pos="3007313" algn="l"/>
              </a:tabLst>
            </a:pPr>
            <a:r>
              <a:rPr lang="en-US" dirty="0"/>
              <a:t>	Constraints that must always be true. Formulae of </a:t>
            </a:r>
            <a:r>
              <a:rPr lang="en-US" dirty="0" err="1"/>
              <a:t>tuple</a:t>
            </a:r>
            <a:r>
              <a:rPr lang="en-US" dirty="0"/>
              <a:t> relational calculus where all variables are quantified. </a:t>
            </a:r>
          </a:p>
          <a:p>
            <a:pPr lvl="1">
              <a:buNone/>
              <a:tabLst>
                <a:tab pos="2194526" algn="l"/>
                <a:tab pos="3007313" algn="l"/>
              </a:tabLst>
            </a:pPr>
            <a:r>
              <a:rPr lang="en-US" dirty="0"/>
              <a:t>General Form</a:t>
            </a:r>
          </a:p>
          <a:p>
            <a:pPr lvl="2">
              <a:buNone/>
              <a:tabLst>
                <a:tab pos="2194526" algn="l"/>
                <a:tab pos="3007313" algn="l"/>
              </a:tabLst>
            </a:pPr>
            <a:r>
              <a:rPr lang="en-US" dirty="0">
                <a:solidFill>
                  <a:schemeClr val="hlink"/>
                </a:solidFill>
              </a:rPr>
              <a:t>	</a:t>
            </a:r>
            <a:r>
              <a:rPr lang="en-US" dirty="0">
                <a:solidFill>
                  <a:srgbClr val="FF0000"/>
                </a:solidFill>
              </a:rPr>
              <a:t>CHECK ON &lt;variable&gt;:&lt;relation&gt;,(&lt;qualification&gt;)</a:t>
            </a:r>
          </a:p>
          <a:p>
            <a:pPr lvl="1">
              <a:tabLst>
                <a:tab pos="2194526" algn="l"/>
                <a:tab pos="3007313" algn="l"/>
              </a:tabLst>
            </a:pPr>
            <a:r>
              <a:rPr lang="en-US" dirty="0">
                <a:solidFill>
                  <a:schemeClr val="tx2"/>
                </a:solidFill>
              </a:rPr>
              <a:t>Functional dependency</a:t>
            </a:r>
            <a:endParaRPr lang="en-US" dirty="0"/>
          </a:p>
          <a:p>
            <a:pPr lvl="2">
              <a:buNone/>
              <a:tabLst>
                <a:tab pos="2194526" algn="l"/>
                <a:tab pos="3007313" algn="l"/>
              </a:tabLst>
            </a:pPr>
            <a:r>
              <a:rPr lang="en-US" b="1" dirty="0"/>
              <a:t>	CHECK ON</a:t>
            </a:r>
            <a:r>
              <a:rPr lang="en-US" dirty="0"/>
              <a:t> e1:EMP, e2:EMP</a:t>
            </a:r>
          </a:p>
          <a:p>
            <a:pPr lvl="2">
              <a:buNone/>
              <a:tabLst>
                <a:tab pos="2194526" algn="l"/>
                <a:tab pos="3007313" algn="l"/>
              </a:tabLst>
            </a:pPr>
            <a:r>
              <a:rPr lang="en-US" dirty="0"/>
              <a:t>		(e1.ENAME = e2.ENAME </a:t>
            </a:r>
            <a:r>
              <a:rPr lang="en-US" b="1" dirty="0"/>
              <a:t>IF</a:t>
            </a:r>
            <a:r>
              <a:rPr lang="en-US" dirty="0"/>
              <a:t> e1.ENO = e2.ENO)</a:t>
            </a:r>
          </a:p>
          <a:p>
            <a:pPr lvl="1">
              <a:tabLst>
                <a:tab pos="2194526" algn="l"/>
                <a:tab pos="3007313" algn="l"/>
              </a:tabLst>
            </a:pPr>
            <a:r>
              <a:rPr lang="en-US" dirty="0">
                <a:solidFill>
                  <a:schemeClr val="tx2"/>
                </a:solidFill>
              </a:rPr>
              <a:t>Constraint with aggregate function</a:t>
            </a:r>
          </a:p>
          <a:p>
            <a:pPr lvl="2">
              <a:buNone/>
              <a:tabLst>
                <a:tab pos="2194526" algn="l"/>
                <a:tab pos="3007313" algn="l"/>
              </a:tabLst>
            </a:pPr>
            <a:r>
              <a:rPr lang="en-US" b="1" dirty="0"/>
              <a:t>	CHECK ON </a:t>
            </a:r>
            <a:r>
              <a:rPr lang="en-US" dirty="0"/>
              <a:t>g:ASG, j:PROJ</a:t>
            </a:r>
          </a:p>
          <a:p>
            <a:pPr lvl="2">
              <a:buNone/>
              <a:tabLst>
                <a:tab pos="2194526" algn="l"/>
                <a:tab pos="3007313" algn="l"/>
              </a:tabLst>
            </a:pPr>
            <a:r>
              <a:rPr lang="en-US" dirty="0"/>
              <a:t>		(</a:t>
            </a:r>
            <a:r>
              <a:rPr lang="en-US" b="1" dirty="0"/>
              <a:t>SUM</a:t>
            </a:r>
            <a:r>
              <a:rPr lang="en-US" dirty="0"/>
              <a:t>(g.DUR </a:t>
            </a:r>
            <a:r>
              <a:rPr lang="en-US" b="1" dirty="0"/>
              <a:t>WHERE</a:t>
            </a:r>
            <a:r>
              <a:rPr lang="en-US" dirty="0"/>
              <a:t> g.PNO = j.PNO) &lt; 100 </a:t>
            </a:r>
            <a:r>
              <a:rPr lang="en-US" b="1" dirty="0"/>
              <a:t>IF</a:t>
            </a:r>
            <a:r>
              <a:rPr lang="en-US" dirty="0"/>
              <a:t> </a:t>
            </a:r>
          </a:p>
          <a:p>
            <a:pPr lvl="2">
              <a:buNone/>
              <a:tabLst>
                <a:tab pos="2194526" algn="l"/>
                <a:tab pos="3007313" algn="l"/>
              </a:tabLst>
            </a:pPr>
            <a:r>
              <a:rPr lang="en-US" dirty="0"/>
              <a:t>			</a:t>
            </a:r>
            <a:r>
              <a:rPr lang="en-US" dirty="0" err="1"/>
              <a:t>j.PNAME</a:t>
            </a:r>
            <a:r>
              <a:rPr lang="en-US" dirty="0"/>
              <a:t> = “CAD/CAM”)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38</a:t>
            </a:fld>
            <a:endParaRPr 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Integrity Enforcement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idx="1"/>
          </p:nvPr>
        </p:nvSpPr>
        <p:spPr>
          <a:xfrm>
            <a:off x="1229342" y="3364632"/>
            <a:ext cx="10097593" cy="5976663"/>
          </a:xfrm>
          <a:noFill/>
          <a:ln/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Font typeface="Monotype Sorts" charset="2"/>
              <a:buNone/>
            </a:pPr>
            <a:r>
              <a:rPr lang="en-US" dirty="0"/>
              <a:t>Two methods</a:t>
            </a: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chemeClr val="tx2"/>
                </a:solidFill>
              </a:rPr>
              <a:t>Detection</a:t>
            </a:r>
            <a:endParaRPr lang="en-US" dirty="0"/>
          </a:p>
          <a:p>
            <a:pPr lvl="1">
              <a:lnSpc>
                <a:spcPct val="100000"/>
              </a:lnSpc>
              <a:buFont typeface="Century Schoolbook" charset="0"/>
              <a:buNone/>
            </a:pPr>
            <a:r>
              <a:rPr lang="en-US" dirty="0"/>
              <a:t>Execute update </a:t>
            </a:r>
            <a:r>
              <a:rPr lang="en-US" i="1" dirty="0"/>
              <a:t>u</a:t>
            </a:r>
            <a:r>
              <a:rPr lang="en-US" dirty="0"/>
              <a:t>: </a:t>
            </a:r>
            <a:r>
              <a:rPr lang="en-US" i="1" dirty="0"/>
              <a:t>D</a:t>
            </a:r>
            <a:r>
              <a:rPr lang="en-US" dirty="0"/>
              <a:t> </a:t>
            </a:r>
            <a:r>
              <a:rPr lang="en-US" dirty="0">
                <a:latin typeface="Symbol" pitchFamily="18" charset="2"/>
                <a:sym typeface="Symbol"/>
              </a:rPr>
              <a:t></a:t>
            </a:r>
            <a:r>
              <a:rPr lang="en-US" dirty="0"/>
              <a:t> </a:t>
            </a:r>
            <a:r>
              <a:rPr lang="en-US" i="1" dirty="0"/>
              <a:t>D</a:t>
            </a:r>
            <a:r>
              <a:rPr lang="en-US" i="1" baseline="-25000" dirty="0"/>
              <a:t>u</a:t>
            </a:r>
            <a:endParaRPr lang="en-US" i="1" dirty="0"/>
          </a:p>
          <a:p>
            <a:pPr lvl="1">
              <a:lnSpc>
                <a:spcPct val="100000"/>
              </a:lnSpc>
              <a:buFont typeface="Century Schoolbook" charset="0"/>
              <a:buNone/>
            </a:pPr>
            <a:r>
              <a:rPr lang="en-US" dirty="0"/>
              <a:t>If </a:t>
            </a:r>
            <a:r>
              <a:rPr lang="en-US" i="1" dirty="0"/>
              <a:t>D</a:t>
            </a:r>
            <a:r>
              <a:rPr lang="en-US" i="1" baseline="-25000" dirty="0"/>
              <a:t>u</a:t>
            </a:r>
            <a:r>
              <a:rPr lang="en-US" dirty="0"/>
              <a:t> is inconsistent then</a:t>
            </a:r>
          </a:p>
          <a:p>
            <a:pPr lvl="1">
              <a:lnSpc>
                <a:spcPct val="100000"/>
              </a:lnSpc>
              <a:buFont typeface="Century Schoolbook" charset="0"/>
              <a:buNone/>
            </a:pPr>
            <a:r>
              <a:rPr lang="en-US" dirty="0"/>
              <a:t>	if possible: compensate </a:t>
            </a:r>
            <a:r>
              <a:rPr lang="en-US" i="1" dirty="0"/>
              <a:t>D</a:t>
            </a:r>
            <a:r>
              <a:rPr lang="en-US" i="1" baseline="-25000" dirty="0"/>
              <a:t>u</a:t>
            </a:r>
            <a:r>
              <a:rPr lang="en-US" dirty="0"/>
              <a:t> </a:t>
            </a:r>
            <a:r>
              <a:rPr lang="en-US" dirty="0">
                <a:latin typeface="Symbol" pitchFamily="18" charset="2"/>
                <a:sym typeface="Symbol"/>
              </a:rPr>
              <a:t></a:t>
            </a:r>
            <a:r>
              <a:rPr lang="en-US" dirty="0"/>
              <a:t> </a:t>
            </a:r>
            <a:r>
              <a:rPr lang="en-US" i="1" dirty="0"/>
              <a:t>D</a:t>
            </a:r>
            <a:r>
              <a:rPr lang="en-US" i="1" baseline="-25000" dirty="0"/>
              <a:t>u</a:t>
            </a:r>
            <a:r>
              <a:rPr lang="en-US" i="1" baseline="30000" dirty="0"/>
              <a:t>’</a:t>
            </a:r>
            <a:endParaRPr lang="en-US" i="1" dirty="0"/>
          </a:p>
          <a:p>
            <a:pPr lvl="1">
              <a:lnSpc>
                <a:spcPct val="100000"/>
              </a:lnSpc>
              <a:buFont typeface="Century Schoolbook" charset="0"/>
              <a:buNone/>
            </a:pPr>
            <a:r>
              <a:rPr lang="en-US" dirty="0"/>
              <a:t>	else</a:t>
            </a:r>
          </a:p>
          <a:p>
            <a:pPr lvl="1">
              <a:lnSpc>
                <a:spcPct val="100000"/>
              </a:lnSpc>
              <a:buFont typeface="Century Schoolbook" charset="0"/>
              <a:buNone/>
            </a:pPr>
            <a:r>
              <a:rPr lang="en-US" dirty="0"/>
              <a:t>		undo </a:t>
            </a:r>
            <a:r>
              <a:rPr lang="en-US" i="1" dirty="0"/>
              <a:t>D</a:t>
            </a:r>
            <a:r>
              <a:rPr lang="en-US" i="1" baseline="-25000" dirty="0"/>
              <a:t>u</a:t>
            </a:r>
            <a:r>
              <a:rPr lang="en-US" dirty="0"/>
              <a:t> </a:t>
            </a:r>
            <a:r>
              <a:rPr lang="en-US" dirty="0">
                <a:latin typeface="Symbol" pitchFamily="18" charset="2"/>
                <a:sym typeface="Symbol"/>
              </a:rPr>
              <a:t></a:t>
            </a:r>
            <a:r>
              <a:rPr lang="en-US" dirty="0"/>
              <a:t> </a:t>
            </a:r>
            <a:r>
              <a:rPr lang="en-US" i="1" dirty="0"/>
              <a:t>D</a:t>
            </a:r>
            <a:r>
              <a:rPr lang="en-US" dirty="0"/>
              <a:t> </a:t>
            </a: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chemeClr val="tx2"/>
                </a:solidFill>
              </a:rPr>
              <a:t>Preventive</a:t>
            </a:r>
            <a:endParaRPr lang="en-US" dirty="0"/>
          </a:p>
          <a:p>
            <a:pPr lvl="1">
              <a:lnSpc>
                <a:spcPct val="100000"/>
              </a:lnSpc>
              <a:buFont typeface="Century Schoolbook" charset="0"/>
              <a:buNone/>
            </a:pPr>
            <a:r>
              <a:rPr lang="en-US" dirty="0"/>
              <a:t>Execute </a:t>
            </a:r>
            <a:r>
              <a:rPr lang="en-US" i="1" dirty="0"/>
              <a:t>u</a:t>
            </a:r>
            <a:r>
              <a:rPr lang="en-US" dirty="0"/>
              <a:t>: </a:t>
            </a:r>
            <a:r>
              <a:rPr lang="en-US" i="1" dirty="0"/>
              <a:t>D</a:t>
            </a:r>
            <a:r>
              <a:rPr lang="en-US" dirty="0"/>
              <a:t> </a:t>
            </a:r>
            <a:r>
              <a:rPr lang="en-US" dirty="0">
                <a:latin typeface="Symbol" pitchFamily="18" charset="2"/>
                <a:sym typeface="Symbol"/>
              </a:rPr>
              <a:t></a:t>
            </a:r>
            <a:r>
              <a:rPr lang="en-US" dirty="0"/>
              <a:t> </a:t>
            </a:r>
            <a:r>
              <a:rPr lang="en-US" i="1" dirty="0"/>
              <a:t>D</a:t>
            </a:r>
            <a:r>
              <a:rPr lang="en-US" i="1" baseline="-25000" dirty="0"/>
              <a:t>u</a:t>
            </a:r>
            <a:r>
              <a:rPr lang="en-US" dirty="0"/>
              <a:t> only if </a:t>
            </a:r>
            <a:r>
              <a:rPr lang="en-US" i="1" dirty="0"/>
              <a:t>D</a:t>
            </a:r>
            <a:r>
              <a:rPr lang="en-US" i="1" baseline="-25000" dirty="0"/>
              <a:t>u</a:t>
            </a:r>
            <a:r>
              <a:rPr lang="en-US" dirty="0"/>
              <a:t> will be consistent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Determine valid programs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Determine valid states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39</a:t>
            </a:fld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2270" y="1060376"/>
            <a:ext cx="9374586" cy="1009586"/>
          </a:xfrm>
        </p:spPr>
        <p:txBody>
          <a:bodyPr/>
          <a:lstStyle/>
          <a:p>
            <a:r>
              <a:rPr lang="en-US" dirty="0"/>
              <a:t>Example relations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5721CB2-CD1A-4BC0-9792-1101A940D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E87D7E-BD0F-4F7C-99AE-CD5D3DD4AE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5895" y="2356520"/>
            <a:ext cx="8383139" cy="7355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2600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Query Modification</a:t>
            </a:r>
          </a:p>
        </p:txBody>
      </p:sp>
      <p:sp>
        <p:nvSpPr>
          <p:cNvPr id="22530" name="Rectangle 2"/>
          <p:cNvSpPr>
            <a:spLocks noGrp="1" noChangeArrowheads="1"/>
          </p:cNvSpPr>
          <p:nvPr>
            <p:ph idx="1"/>
          </p:nvPr>
        </p:nvSpPr>
        <p:spPr>
          <a:xfrm>
            <a:off x="1229342" y="3292624"/>
            <a:ext cx="10457633" cy="6048671"/>
          </a:xfrm>
          <a:noFill/>
          <a:ln/>
        </p:spPr>
        <p:txBody>
          <a:bodyPr>
            <a:normAutofit fontScale="92500" lnSpcReduction="10000"/>
          </a:bodyPr>
          <a:lstStyle/>
          <a:p>
            <a:r>
              <a:rPr lang="en-US" dirty="0"/>
              <a:t>Preventive</a:t>
            </a:r>
          </a:p>
          <a:p>
            <a:r>
              <a:rPr lang="en-US" dirty="0"/>
              <a:t>Add the assertion qualification to the update query</a:t>
            </a:r>
          </a:p>
          <a:p>
            <a:r>
              <a:rPr lang="en-US" dirty="0"/>
              <a:t>Only applicable to tuple calculus formulae with universally quantified variables</a:t>
            </a:r>
          </a:p>
          <a:p>
            <a:pPr lvl="2">
              <a:buFont typeface="Monotype Sorts" charset="2"/>
              <a:buNone/>
              <a:tabLst>
                <a:tab pos="2743200" algn="l"/>
              </a:tabLst>
            </a:pPr>
            <a:r>
              <a:rPr lang="en-US" b="1" dirty="0">
                <a:latin typeface="Courier New"/>
              </a:rPr>
              <a:t>UPDATE	</a:t>
            </a:r>
            <a:r>
              <a:rPr lang="en-US" dirty="0">
                <a:latin typeface="Courier New"/>
              </a:rPr>
              <a:t>PROJ</a:t>
            </a:r>
          </a:p>
          <a:p>
            <a:pPr lvl="2">
              <a:buFont typeface="Monotype Sorts" charset="2"/>
              <a:buNone/>
              <a:tabLst>
                <a:tab pos="2743200" algn="l"/>
              </a:tabLst>
            </a:pPr>
            <a:r>
              <a:rPr lang="en-US" b="1" dirty="0">
                <a:latin typeface="Courier New"/>
              </a:rPr>
              <a:t>SET	</a:t>
            </a:r>
            <a:r>
              <a:rPr lang="en-US" dirty="0">
                <a:latin typeface="Courier New"/>
              </a:rPr>
              <a:t>BUDGET = BUDGET*1.1</a:t>
            </a:r>
          </a:p>
          <a:p>
            <a:pPr lvl="2">
              <a:buFont typeface="Monotype Sorts" charset="2"/>
              <a:buNone/>
              <a:tabLst>
                <a:tab pos="2743200" algn="l"/>
              </a:tabLst>
            </a:pPr>
            <a:r>
              <a:rPr lang="en-US" b="1" dirty="0">
                <a:latin typeface="Courier New"/>
              </a:rPr>
              <a:t>WHERE</a:t>
            </a:r>
            <a:r>
              <a:rPr lang="en-US" dirty="0">
                <a:latin typeface="Courier New"/>
              </a:rPr>
              <a:t>	PNAME = "CAD/CAM"</a:t>
            </a:r>
            <a:endParaRPr lang="en-US" dirty="0"/>
          </a:p>
          <a:p>
            <a:pPr lvl="4">
              <a:buFontTx/>
              <a:buNone/>
            </a:pPr>
            <a:r>
              <a:rPr lang="en-US" sz="4300" dirty="0">
                <a:latin typeface="Symbol" pitchFamily="18" charset="2"/>
              </a:rPr>
              <a:t>	</a:t>
            </a:r>
            <a:endParaRPr lang="en-US" sz="3000" dirty="0">
              <a:latin typeface="Symbol" pitchFamily="18" charset="2"/>
            </a:endParaRPr>
          </a:p>
          <a:p>
            <a:pPr lvl="2">
              <a:buFont typeface="Monotype Sorts" charset="2"/>
              <a:buNone/>
              <a:tabLst>
                <a:tab pos="2743200" algn="l"/>
              </a:tabLst>
            </a:pPr>
            <a:r>
              <a:rPr lang="en-US" b="1" dirty="0">
                <a:latin typeface="Courier New"/>
              </a:rPr>
              <a:t>UPDATE</a:t>
            </a:r>
            <a:r>
              <a:rPr lang="en-US" dirty="0">
                <a:latin typeface="Courier New"/>
              </a:rPr>
              <a:t>	PROJ</a:t>
            </a:r>
          </a:p>
          <a:p>
            <a:pPr lvl="2">
              <a:buFont typeface="Monotype Sorts" charset="2"/>
              <a:buNone/>
              <a:tabLst>
                <a:tab pos="2743200" algn="l"/>
              </a:tabLst>
            </a:pPr>
            <a:r>
              <a:rPr lang="en-US" b="1" dirty="0">
                <a:latin typeface="Courier New"/>
              </a:rPr>
              <a:t>SET</a:t>
            </a:r>
            <a:r>
              <a:rPr lang="en-US" dirty="0">
                <a:latin typeface="Courier New"/>
              </a:rPr>
              <a:t>	BUDGET = BUDGET*1.1</a:t>
            </a:r>
          </a:p>
          <a:p>
            <a:pPr lvl="2">
              <a:buFont typeface="Monotype Sorts" charset="2"/>
              <a:buNone/>
              <a:tabLst>
                <a:tab pos="2743200" algn="l"/>
              </a:tabLst>
            </a:pPr>
            <a:r>
              <a:rPr lang="en-US" b="1" dirty="0">
                <a:latin typeface="Courier New"/>
              </a:rPr>
              <a:t>WHERE</a:t>
            </a:r>
            <a:r>
              <a:rPr lang="en-US" dirty="0">
                <a:latin typeface="Courier New"/>
              </a:rPr>
              <a:t>	PNAME = "CAD/CAM"</a:t>
            </a:r>
          </a:p>
          <a:p>
            <a:pPr lvl="2">
              <a:buFont typeface="Monotype Sorts" charset="2"/>
              <a:buNone/>
              <a:tabLst>
                <a:tab pos="2743200" algn="l"/>
              </a:tabLst>
            </a:pPr>
            <a:r>
              <a:rPr lang="en-US" b="1" dirty="0">
                <a:latin typeface="Courier New"/>
              </a:rPr>
              <a:t>AND	NEW</a:t>
            </a:r>
            <a:r>
              <a:rPr lang="en-US" dirty="0">
                <a:latin typeface="Courier New"/>
              </a:rPr>
              <a:t>.BUDGET ≥ 500000</a:t>
            </a:r>
          </a:p>
          <a:p>
            <a:pPr lvl="2">
              <a:buFont typeface="Monotype Sorts" charset="2"/>
              <a:buNone/>
              <a:tabLst>
                <a:tab pos="2743200" algn="l"/>
              </a:tabLst>
            </a:pPr>
            <a:r>
              <a:rPr lang="en-US" b="1" dirty="0">
                <a:latin typeface="Courier New"/>
              </a:rPr>
              <a:t>AND	NEW</a:t>
            </a:r>
            <a:r>
              <a:rPr lang="en-US" dirty="0">
                <a:latin typeface="Courier New"/>
              </a:rPr>
              <a:t>.BUDGET ≤ 1000000</a:t>
            </a:r>
          </a:p>
        </p:txBody>
      </p:sp>
      <p:sp>
        <p:nvSpPr>
          <p:cNvPr id="4" name="Flèche vers le bas 3"/>
          <p:cNvSpPr/>
          <p:nvPr/>
        </p:nvSpPr>
        <p:spPr bwMode="auto">
          <a:xfrm>
            <a:off x="3190032" y="6316960"/>
            <a:ext cx="504056" cy="720080"/>
          </a:xfrm>
          <a:prstGeom prst="downArrow">
            <a:avLst/>
          </a:prstGeom>
          <a:solidFill>
            <a:srgbClr val="6682AA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3000" b="0" i="0" u="none" strike="noStrike" cap="none" normalizeH="0" baseline="0" dirty="0">
              <a:ln>
                <a:noFill/>
              </a:ln>
              <a:solidFill>
                <a:srgbClr val="263750"/>
              </a:solidFill>
              <a:effectLst/>
              <a:latin typeface="Book Antiqua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40</a:t>
            </a:fld>
            <a:endParaRPr lang="en-U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Compiled Assertions</a:t>
            </a:r>
          </a:p>
        </p:txBody>
      </p:sp>
      <p:sp>
        <p:nvSpPr>
          <p:cNvPr id="23554" name="Rectangle 2"/>
          <p:cNvSpPr>
            <a:spLocks noGrp="1" noChangeArrowheads="1"/>
          </p:cNvSpPr>
          <p:nvPr>
            <p:ph idx="1"/>
          </p:nvPr>
        </p:nvSpPr>
        <p:spPr>
          <a:xfrm>
            <a:off x="1231603" y="3292624"/>
            <a:ext cx="10023326" cy="6125984"/>
          </a:xfrm>
          <a:noFill/>
          <a:ln/>
        </p:spPr>
        <p:txBody>
          <a:bodyPr>
            <a:normAutofit lnSpcReduction="10000"/>
          </a:bodyPr>
          <a:lstStyle/>
          <a:p>
            <a:pPr>
              <a:buNone/>
              <a:tabLst>
                <a:tab pos="1219181" algn="l"/>
                <a:tab pos="2194526" algn="l"/>
              </a:tabLst>
            </a:pPr>
            <a:r>
              <a:rPr lang="en-US" dirty="0"/>
              <a:t>Triple (</a:t>
            </a:r>
            <a:r>
              <a:rPr lang="en-US" i="1" dirty="0"/>
              <a:t>R,T,C</a:t>
            </a:r>
            <a:r>
              <a:rPr lang="en-US" dirty="0"/>
              <a:t>) where</a:t>
            </a:r>
          </a:p>
          <a:p>
            <a:pPr>
              <a:spcBef>
                <a:spcPct val="15000"/>
              </a:spcBef>
              <a:buNone/>
              <a:tabLst>
                <a:tab pos="1219181" algn="l"/>
                <a:tab pos="2194526" algn="l"/>
              </a:tabLst>
            </a:pPr>
            <a:r>
              <a:rPr lang="en-US" dirty="0"/>
              <a:t>		</a:t>
            </a:r>
            <a:r>
              <a:rPr lang="en-US" i="1" dirty="0"/>
              <a:t>R</a:t>
            </a:r>
            <a:r>
              <a:rPr lang="en-US" dirty="0"/>
              <a:t>		relation</a:t>
            </a:r>
          </a:p>
          <a:p>
            <a:pPr>
              <a:spcBef>
                <a:spcPct val="15000"/>
              </a:spcBef>
              <a:buNone/>
              <a:tabLst>
                <a:tab pos="1219181" algn="l"/>
                <a:tab pos="2194526" algn="l"/>
              </a:tabLst>
            </a:pPr>
            <a:r>
              <a:rPr lang="en-US" dirty="0"/>
              <a:t>		</a:t>
            </a:r>
            <a:r>
              <a:rPr lang="en-US" i="1" dirty="0"/>
              <a:t>T</a:t>
            </a:r>
            <a:r>
              <a:rPr lang="en-US" dirty="0"/>
              <a:t>		update type (insert, delete, modify)</a:t>
            </a:r>
          </a:p>
          <a:p>
            <a:pPr>
              <a:spcBef>
                <a:spcPct val="15000"/>
              </a:spcBef>
              <a:buNone/>
              <a:tabLst>
                <a:tab pos="1219181" algn="l"/>
                <a:tab pos="2194526" algn="l"/>
              </a:tabLst>
            </a:pPr>
            <a:r>
              <a:rPr lang="en-US" dirty="0"/>
              <a:t>		</a:t>
            </a:r>
            <a:r>
              <a:rPr lang="en-US" i="1" dirty="0"/>
              <a:t>C</a:t>
            </a:r>
            <a:r>
              <a:rPr lang="en-US" dirty="0"/>
              <a:t>		assertion on differential relations</a:t>
            </a:r>
          </a:p>
          <a:p>
            <a:pPr>
              <a:buNone/>
              <a:tabLst>
                <a:tab pos="1219181" algn="l"/>
                <a:tab pos="2194526" algn="l"/>
              </a:tabLst>
            </a:pPr>
            <a:r>
              <a:rPr lang="en-US" dirty="0"/>
              <a:t>Example: </a:t>
            </a:r>
            <a:r>
              <a:rPr lang="en-US" dirty="0">
                <a:solidFill>
                  <a:schemeClr val="tx2"/>
                </a:solidFill>
              </a:rPr>
              <a:t>Foreign key assertion</a:t>
            </a:r>
            <a:endParaRPr lang="en-US" dirty="0"/>
          </a:p>
          <a:p>
            <a:pPr marL="900840" lvl="1" indent="-331889">
              <a:buNone/>
              <a:tabLst>
                <a:tab pos="1219181" algn="l"/>
                <a:tab pos="2194526" algn="l"/>
              </a:tabLst>
            </a:pPr>
            <a:r>
              <a:rPr lang="en-US" dirty="0">
                <a:latin typeface="Symbol" pitchFamily="18" charset="2"/>
              </a:rPr>
              <a:t>	</a:t>
            </a:r>
            <a:r>
              <a:rPr lang="en-US" dirty="0">
                <a:latin typeface="Symbol" pitchFamily="18" charset="2"/>
                <a:sym typeface="Symbol"/>
              </a:rPr>
              <a:t></a:t>
            </a:r>
            <a:r>
              <a:rPr lang="en-US" dirty="0"/>
              <a:t>g </a:t>
            </a:r>
            <a:r>
              <a:rPr lang="en-US" dirty="0">
                <a:latin typeface="Symbol" pitchFamily="18" charset="2"/>
                <a:sym typeface="Symbol"/>
              </a:rPr>
              <a:t></a:t>
            </a:r>
            <a:r>
              <a:rPr lang="en-US" dirty="0"/>
              <a:t> ASG, </a:t>
            </a:r>
            <a:r>
              <a:rPr lang="en-US" dirty="0">
                <a:latin typeface="Symbol" pitchFamily="18" charset="2"/>
                <a:sym typeface="Symbol"/>
              </a:rPr>
              <a:t></a:t>
            </a:r>
            <a:r>
              <a:rPr lang="en-US" dirty="0"/>
              <a:t>j </a:t>
            </a:r>
            <a:r>
              <a:rPr lang="en-US" dirty="0">
                <a:latin typeface="Symbol" pitchFamily="18" charset="2"/>
                <a:sym typeface="Symbol"/>
              </a:rPr>
              <a:t></a:t>
            </a:r>
            <a:r>
              <a:rPr lang="en-US" dirty="0"/>
              <a:t> PROJ :  g.PNO = j.PNO</a:t>
            </a:r>
          </a:p>
          <a:p>
            <a:pPr marL="344488" lvl="1" indent="-331788">
              <a:buNone/>
              <a:tabLst>
                <a:tab pos="1219181" algn="l"/>
                <a:tab pos="2194526" algn="l"/>
              </a:tabLst>
            </a:pPr>
            <a:r>
              <a:rPr lang="en-US" dirty="0">
                <a:solidFill>
                  <a:srgbClr val="FF0000"/>
                </a:solidFill>
              </a:rPr>
              <a:t>Compiled assertions:</a:t>
            </a:r>
          </a:p>
          <a:p>
            <a:pPr marL="1388512" lvl="2">
              <a:buNone/>
              <a:tabLst>
                <a:tab pos="1219181" algn="l"/>
                <a:tab pos="2194526" algn="l"/>
              </a:tabLst>
            </a:pPr>
            <a:r>
              <a:rPr lang="en-US" dirty="0"/>
              <a:t>	(ASG, </a:t>
            </a:r>
            <a:r>
              <a:rPr lang="en-US" b="1" dirty="0"/>
              <a:t>INSERT</a:t>
            </a:r>
            <a:r>
              <a:rPr lang="en-US" dirty="0"/>
              <a:t>, C1), (PROJ, </a:t>
            </a:r>
            <a:r>
              <a:rPr lang="en-US" b="1" dirty="0"/>
              <a:t>DELETE</a:t>
            </a:r>
            <a:r>
              <a:rPr lang="en-US" dirty="0"/>
              <a:t>, C2), (PROJ, </a:t>
            </a:r>
            <a:r>
              <a:rPr lang="en-US" b="1" dirty="0"/>
              <a:t>MODIFY</a:t>
            </a:r>
            <a:r>
              <a:rPr lang="en-US" dirty="0"/>
              <a:t>, C3)</a:t>
            </a:r>
          </a:p>
          <a:p>
            <a:pPr marL="566738" lvl="1" indent="-331788">
              <a:buNone/>
              <a:tabLst>
                <a:tab pos="1219181" algn="l"/>
                <a:tab pos="2194526" algn="l"/>
              </a:tabLst>
            </a:pPr>
            <a:r>
              <a:rPr lang="en-US" dirty="0"/>
              <a:t>	where</a:t>
            </a:r>
          </a:p>
          <a:p>
            <a:pPr marL="1388512" lvl="2">
              <a:buNone/>
              <a:tabLst>
                <a:tab pos="1219181" algn="l"/>
                <a:tab pos="2194526" algn="l"/>
              </a:tabLst>
            </a:pPr>
            <a:r>
              <a:rPr lang="en-US" dirty="0"/>
              <a:t>	C1:</a:t>
            </a:r>
            <a:r>
              <a:rPr lang="en-US" dirty="0">
                <a:latin typeface="Symbol" pitchFamily="18" charset="2"/>
                <a:sym typeface="Symbol"/>
              </a:rPr>
              <a:t></a:t>
            </a:r>
            <a:r>
              <a:rPr lang="en-US" b="1" dirty="0"/>
              <a:t>NEW</a:t>
            </a:r>
            <a:r>
              <a:rPr lang="en-US" dirty="0"/>
              <a:t> </a:t>
            </a:r>
            <a:r>
              <a:rPr lang="en-US" dirty="0">
                <a:latin typeface="Symbol" pitchFamily="18" charset="2"/>
                <a:sym typeface="Symbol"/>
              </a:rPr>
              <a:t></a:t>
            </a:r>
            <a:r>
              <a:rPr lang="en-US" dirty="0"/>
              <a:t> ASG+   </a:t>
            </a:r>
            <a:r>
              <a:rPr lang="en-US" dirty="0">
                <a:latin typeface="Symbol" pitchFamily="18" charset="2"/>
                <a:sym typeface="Symbol"/>
              </a:rPr>
              <a:t></a:t>
            </a:r>
            <a:r>
              <a:rPr lang="en-US" dirty="0"/>
              <a:t>j </a:t>
            </a:r>
            <a:r>
              <a:rPr lang="en-US" dirty="0">
                <a:latin typeface="Symbol" pitchFamily="18" charset="2"/>
                <a:sym typeface="Symbol"/>
              </a:rPr>
              <a:t> </a:t>
            </a:r>
            <a:r>
              <a:rPr lang="en-US" dirty="0"/>
              <a:t>PROJ: NEW.PNO = j.PNO</a:t>
            </a:r>
          </a:p>
          <a:p>
            <a:pPr marL="1388512" lvl="2">
              <a:buNone/>
              <a:tabLst>
                <a:tab pos="1219181" algn="l"/>
                <a:tab pos="2194526" algn="l"/>
              </a:tabLst>
            </a:pPr>
            <a:r>
              <a:rPr lang="en-US" dirty="0"/>
              <a:t>	C2:</a:t>
            </a:r>
            <a:r>
              <a:rPr lang="en-US" dirty="0">
                <a:latin typeface="Symbol" pitchFamily="18" charset="2"/>
                <a:sym typeface="Symbol"/>
              </a:rPr>
              <a:t></a:t>
            </a:r>
            <a:r>
              <a:rPr lang="en-US" dirty="0"/>
              <a:t>g </a:t>
            </a:r>
            <a:r>
              <a:rPr lang="en-US" dirty="0">
                <a:latin typeface="Symbol" pitchFamily="18" charset="2"/>
                <a:sym typeface="Symbol"/>
              </a:rPr>
              <a:t></a:t>
            </a:r>
            <a:r>
              <a:rPr lang="en-US" dirty="0"/>
              <a:t> ASG, </a:t>
            </a:r>
            <a:r>
              <a:rPr lang="en-US" dirty="0">
                <a:latin typeface="Symbol" pitchFamily="18" charset="2"/>
                <a:sym typeface="Symbol"/>
              </a:rPr>
              <a:t></a:t>
            </a:r>
            <a:r>
              <a:rPr lang="en-US" b="1" dirty="0"/>
              <a:t>OLD</a:t>
            </a:r>
            <a:r>
              <a:rPr lang="en-US" dirty="0"/>
              <a:t> </a:t>
            </a:r>
            <a:r>
              <a:rPr lang="en-US" dirty="0">
                <a:latin typeface="Symbol" pitchFamily="18" charset="2"/>
                <a:sym typeface="Symbol"/>
              </a:rPr>
              <a:t></a:t>
            </a:r>
            <a:r>
              <a:rPr lang="en-US" dirty="0"/>
              <a:t> PROJ</a:t>
            </a:r>
            <a:r>
              <a:rPr lang="en-US" baseline="30000" dirty="0"/>
              <a:t>-</a:t>
            </a:r>
            <a:r>
              <a:rPr lang="en-US" dirty="0"/>
              <a:t> : g.PNO ≠ </a:t>
            </a:r>
            <a:r>
              <a:rPr lang="en-US" b="1" dirty="0"/>
              <a:t>OLD</a:t>
            </a:r>
            <a:r>
              <a:rPr lang="en-US" dirty="0"/>
              <a:t>.PNO</a:t>
            </a:r>
          </a:p>
          <a:p>
            <a:pPr marL="1388512" lvl="2">
              <a:buNone/>
              <a:tabLst>
                <a:tab pos="1219181" algn="l"/>
                <a:tab pos="2194526" algn="l"/>
              </a:tabLst>
            </a:pPr>
            <a:r>
              <a:rPr lang="en-US" dirty="0"/>
              <a:t>	</a:t>
            </a:r>
            <a:r>
              <a:rPr lang="en-US"/>
              <a:t>C3:</a:t>
            </a:r>
            <a:r>
              <a:rPr lang="en-US">
                <a:latin typeface="Symbol" pitchFamily="18" charset="2"/>
                <a:sym typeface="Symbol"/>
              </a:rPr>
              <a:t></a:t>
            </a:r>
            <a:r>
              <a:rPr lang="en-US"/>
              <a:t>g </a:t>
            </a:r>
            <a:r>
              <a:rPr lang="en-US" dirty="0">
                <a:latin typeface="Symbol" pitchFamily="18" charset="2"/>
                <a:sym typeface="Symbol"/>
              </a:rPr>
              <a:t></a:t>
            </a:r>
            <a:r>
              <a:rPr lang="en-US" dirty="0"/>
              <a:t> ASG, </a:t>
            </a:r>
            <a:r>
              <a:rPr lang="en-US" dirty="0">
                <a:latin typeface="Symbol" pitchFamily="18" charset="2"/>
                <a:sym typeface="Symbol"/>
              </a:rPr>
              <a:t></a:t>
            </a:r>
            <a:r>
              <a:rPr lang="en-US" b="1" dirty="0"/>
              <a:t>OLD</a:t>
            </a:r>
            <a:r>
              <a:rPr lang="en-US" dirty="0"/>
              <a:t> </a:t>
            </a:r>
            <a:r>
              <a:rPr lang="en-US" dirty="0">
                <a:latin typeface="Symbol" pitchFamily="18" charset="2"/>
                <a:sym typeface="Symbol"/>
              </a:rPr>
              <a:t>  </a:t>
            </a:r>
            <a:r>
              <a:rPr lang="en-US" dirty="0"/>
              <a:t>PROJ</a:t>
            </a:r>
            <a:r>
              <a:rPr lang="en-US" baseline="30000" dirty="0"/>
              <a:t>-</a:t>
            </a:r>
            <a:r>
              <a:rPr lang="en-US" dirty="0"/>
              <a:t>  </a:t>
            </a:r>
            <a:r>
              <a:rPr lang="en-US" dirty="0">
                <a:latin typeface="Symbol" pitchFamily="18" charset="2"/>
                <a:sym typeface="Symbol"/>
              </a:rPr>
              <a:t></a:t>
            </a:r>
            <a:r>
              <a:rPr lang="en-US" b="1" dirty="0"/>
              <a:t>NEW</a:t>
            </a:r>
            <a:r>
              <a:rPr lang="en-US" dirty="0"/>
              <a:t> </a:t>
            </a:r>
            <a:r>
              <a:rPr lang="en-US" dirty="0">
                <a:latin typeface="Symbol" pitchFamily="18" charset="2"/>
                <a:sym typeface="Symbol"/>
              </a:rPr>
              <a:t> </a:t>
            </a:r>
            <a:r>
              <a:rPr lang="en-US" dirty="0"/>
              <a:t>PROJ</a:t>
            </a:r>
            <a:r>
              <a:rPr lang="en-US" baseline="30000" dirty="0"/>
              <a:t>+</a:t>
            </a:r>
            <a:r>
              <a:rPr lang="en-US" dirty="0"/>
              <a:t>:  </a:t>
            </a:r>
          </a:p>
          <a:p>
            <a:pPr marL="1388512" lvl="2">
              <a:buNone/>
              <a:tabLst>
                <a:tab pos="1219181" algn="l"/>
                <a:tab pos="2194526" algn="l"/>
              </a:tabLst>
            </a:pPr>
            <a:r>
              <a:rPr lang="en-US" dirty="0"/>
              <a:t>			g.PNO ≠</a:t>
            </a:r>
            <a:r>
              <a:rPr lang="en-US" b="1" dirty="0"/>
              <a:t>OLD</a:t>
            </a:r>
            <a:r>
              <a:rPr lang="en-US" dirty="0"/>
              <a:t>.PNO OR </a:t>
            </a:r>
            <a:r>
              <a:rPr lang="en-US" b="1" dirty="0"/>
              <a:t>OLD</a:t>
            </a:r>
            <a:r>
              <a:rPr lang="en-US" dirty="0"/>
              <a:t>.PNO = </a:t>
            </a:r>
            <a:r>
              <a:rPr lang="en-US" b="1" dirty="0"/>
              <a:t>NEW</a:t>
            </a:r>
            <a:r>
              <a:rPr lang="en-US" dirty="0"/>
              <a:t>.PNO</a:t>
            </a:r>
          </a:p>
          <a:p>
            <a:pPr>
              <a:tabLst>
                <a:tab pos="1219181" algn="l"/>
                <a:tab pos="2194526" algn="l"/>
              </a:tabLst>
            </a:pPr>
            <a:endParaRPr lang="en-US" sz="2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41</a:t>
            </a:fld>
            <a:endParaRPr lang="en-U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Differential Relations</a:t>
            </a:r>
          </a:p>
        </p:txBody>
      </p:sp>
      <p:sp>
        <p:nvSpPr>
          <p:cNvPr id="24578" name="Rectangle 2"/>
          <p:cNvSpPr>
            <a:spLocks noGrp="1" noChangeArrowheads="1"/>
          </p:cNvSpPr>
          <p:nvPr>
            <p:ph idx="1"/>
          </p:nvPr>
        </p:nvSpPr>
        <p:spPr>
          <a:xfrm>
            <a:off x="1438470" y="3540195"/>
            <a:ext cx="9024370" cy="5021298"/>
          </a:xfrm>
          <a:noFill/>
          <a:ln/>
        </p:spPr>
        <p:txBody>
          <a:bodyPr/>
          <a:lstStyle/>
          <a:p>
            <a:pPr>
              <a:buNone/>
              <a:tabLst>
                <a:tab pos="1300460" algn="l"/>
                <a:tab pos="3007313" algn="l"/>
              </a:tabLst>
            </a:pPr>
            <a:r>
              <a:rPr lang="en-US" dirty="0"/>
              <a:t>Given relation </a:t>
            </a:r>
            <a:r>
              <a:rPr lang="en-US" i="1" dirty="0"/>
              <a:t>R</a:t>
            </a:r>
            <a:r>
              <a:rPr lang="en-US" dirty="0"/>
              <a:t> and update </a:t>
            </a:r>
            <a:r>
              <a:rPr lang="en-US" i="1" dirty="0"/>
              <a:t>u</a:t>
            </a:r>
          </a:p>
          <a:p>
            <a:pPr>
              <a:buNone/>
              <a:tabLst>
                <a:tab pos="1300460" algn="l"/>
                <a:tab pos="3007313" algn="l"/>
              </a:tabLst>
            </a:pPr>
            <a:r>
              <a:rPr lang="en-US" dirty="0"/>
              <a:t>		</a:t>
            </a:r>
            <a:r>
              <a:rPr lang="en-US" i="1" dirty="0"/>
              <a:t>R</a:t>
            </a:r>
            <a:r>
              <a:rPr lang="en-US" baseline="30000" dirty="0"/>
              <a:t>+</a:t>
            </a:r>
            <a:r>
              <a:rPr lang="en-US" dirty="0"/>
              <a:t>   contains </a:t>
            </a:r>
            <a:r>
              <a:rPr lang="en-US" dirty="0" err="1"/>
              <a:t>tuples</a:t>
            </a:r>
            <a:r>
              <a:rPr lang="en-US" dirty="0"/>
              <a:t> inserted by </a:t>
            </a:r>
            <a:r>
              <a:rPr lang="en-US" i="1" dirty="0"/>
              <a:t>u</a:t>
            </a:r>
          </a:p>
          <a:p>
            <a:pPr>
              <a:buNone/>
              <a:tabLst>
                <a:tab pos="1300460" algn="l"/>
                <a:tab pos="3007313" algn="l"/>
              </a:tabLst>
            </a:pPr>
            <a:r>
              <a:rPr lang="en-US" dirty="0"/>
              <a:t>		</a:t>
            </a:r>
            <a:r>
              <a:rPr lang="en-US" i="1" dirty="0"/>
              <a:t>R</a:t>
            </a:r>
            <a:r>
              <a:rPr lang="en-US" baseline="30000" dirty="0"/>
              <a:t>-</a:t>
            </a:r>
            <a:r>
              <a:rPr lang="en-US" dirty="0"/>
              <a:t>    contains </a:t>
            </a:r>
            <a:r>
              <a:rPr lang="en-US" dirty="0" err="1"/>
              <a:t>tuples</a:t>
            </a:r>
            <a:r>
              <a:rPr lang="en-US" dirty="0"/>
              <a:t> deleted by </a:t>
            </a:r>
            <a:r>
              <a:rPr lang="en-US" i="1" dirty="0"/>
              <a:t>u</a:t>
            </a:r>
          </a:p>
          <a:p>
            <a:pPr>
              <a:buNone/>
              <a:tabLst>
                <a:tab pos="1300460" algn="l"/>
                <a:tab pos="3007313" algn="l"/>
              </a:tabLst>
            </a:pPr>
            <a:endParaRPr lang="en-US" dirty="0"/>
          </a:p>
          <a:p>
            <a:pPr>
              <a:buNone/>
              <a:tabLst>
                <a:tab pos="1300460" algn="l"/>
                <a:tab pos="3007313" algn="l"/>
              </a:tabLst>
            </a:pPr>
            <a:r>
              <a:rPr lang="en-US" dirty="0"/>
              <a:t>Type of </a:t>
            </a:r>
            <a:r>
              <a:rPr lang="en-US" i="1" dirty="0"/>
              <a:t>u</a:t>
            </a:r>
          </a:p>
          <a:p>
            <a:pPr>
              <a:buNone/>
              <a:tabLst>
                <a:tab pos="1300460" algn="l"/>
                <a:tab pos="3007313" algn="l"/>
              </a:tabLst>
            </a:pPr>
            <a:r>
              <a:rPr lang="en-US" dirty="0"/>
              <a:t>		</a:t>
            </a:r>
            <a:r>
              <a:rPr lang="en-US" dirty="0">
                <a:solidFill>
                  <a:srgbClr val="FF0000"/>
                </a:solidFill>
              </a:rPr>
              <a:t>insert</a:t>
            </a:r>
            <a:r>
              <a:rPr lang="en-US" dirty="0"/>
              <a:t>	</a:t>
            </a:r>
            <a:r>
              <a:rPr lang="en-US" i="1" dirty="0"/>
              <a:t>R</a:t>
            </a:r>
            <a:r>
              <a:rPr lang="en-US" baseline="30000" dirty="0"/>
              <a:t>-</a:t>
            </a:r>
            <a:r>
              <a:rPr lang="en-US" dirty="0"/>
              <a:t>   empty</a:t>
            </a:r>
          </a:p>
          <a:p>
            <a:pPr>
              <a:buNone/>
              <a:tabLst>
                <a:tab pos="1300460" algn="l"/>
                <a:tab pos="3007313" algn="l"/>
              </a:tabLst>
            </a:pPr>
            <a:r>
              <a:rPr lang="en-US" dirty="0"/>
              <a:t>		</a:t>
            </a:r>
            <a:r>
              <a:rPr lang="en-US" dirty="0">
                <a:solidFill>
                  <a:srgbClr val="FF0000"/>
                </a:solidFill>
              </a:rPr>
              <a:t>delete</a:t>
            </a:r>
            <a:r>
              <a:rPr lang="en-US" dirty="0"/>
              <a:t>	</a:t>
            </a:r>
            <a:r>
              <a:rPr lang="en-US" i="1" dirty="0"/>
              <a:t>R</a:t>
            </a:r>
            <a:r>
              <a:rPr lang="en-US" baseline="30000" dirty="0"/>
              <a:t>+</a:t>
            </a:r>
            <a:r>
              <a:rPr lang="en-US" dirty="0"/>
              <a:t>   empty</a:t>
            </a:r>
          </a:p>
          <a:p>
            <a:pPr>
              <a:buNone/>
              <a:tabLst>
                <a:tab pos="1300460" algn="l"/>
                <a:tab pos="3007313" algn="l"/>
              </a:tabLst>
            </a:pPr>
            <a:r>
              <a:rPr lang="en-US" dirty="0"/>
              <a:t>	</a:t>
            </a:r>
            <a:r>
              <a:rPr lang="en-US" dirty="0">
                <a:solidFill>
                  <a:srgbClr val="FF0000"/>
                </a:solidFill>
              </a:rPr>
              <a:t>	modify</a:t>
            </a:r>
            <a:r>
              <a:rPr lang="en-US" dirty="0"/>
              <a:t>	</a:t>
            </a:r>
            <a:r>
              <a:rPr lang="en-US" i="1" dirty="0"/>
              <a:t>R</a:t>
            </a:r>
            <a:r>
              <a:rPr lang="en-US" baseline="30000" dirty="0"/>
              <a:t>+ </a:t>
            </a:r>
            <a:r>
              <a:rPr lang="en-US" dirty="0">
                <a:sym typeface="Symbol"/>
              </a:rPr>
              <a:t> </a:t>
            </a:r>
            <a:r>
              <a:rPr lang="en-US" dirty="0"/>
              <a:t>(</a:t>
            </a:r>
            <a:r>
              <a:rPr lang="en-US" i="1" dirty="0"/>
              <a:t>R – R</a:t>
            </a:r>
            <a:r>
              <a:rPr lang="en-US" baseline="30000" dirty="0"/>
              <a:t>-</a:t>
            </a:r>
            <a:r>
              <a:rPr lang="en-US" dirty="0"/>
              <a:t>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42</a:t>
            </a:fld>
            <a:endParaRPr 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Differential Relations</a:t>
            </a:r>
          </a:p>
        </p:txBody>
      </p:sp>
      <p:sp>
        <p:nvSpPr>
          <p:cNvPr id="25602" name="Rectangle 2"/>
          <p:cNvSpPr>
            <a:spLocks noGrp="1" noChangeArrowheads="1"/>
          </p:cNvSpPr>
          <p:nvPr>
            <p:ph idx="1"/>
          </p:nvPr>
        </p:nvSpPr>
        <p:spPr>
          <a:xfrm>
            <a:off x="1245816" y="3540194"/>
            <a:ext cx="10679652" cy="5441061"/>
          </a:xfrm>
          <a:noFill/>
          <a:ln/>
        </p:spPr>
        <p:txBody>
          <a:bodyPr>
            <a:normAutofit/>
          </a:bodyPr>
          <a:lstStyle/>
          <a:p>
            <a:pPr>
              <a:spcBef>
                <a:spcPct val="15000"/>
              </a:spcBef>
              <a:buNone/>
              <a:tabLst>
                <a:tab pos="1625575" algn="l"/>
              </a:tabLst>
            </a:pPr>
            <a:r>
              <a:rPr lang="en-US" dirty="0"/>
              <a:t>Algorithm:</a:t>
            </a:r>
          </a:p>
          <a:p>
            <a:pPr>
              <a:spcBef>
                <a:spcPct val="15000"/>
              </a:spcBef>
              <a:buNone/>
              <a:tabLst>
                <a:tab pos="1625575" algn="l"/>
              </a:tabLst>
            </a:pPr>
            <a:r>
              <a:rPr lang="en-US" dirty="0">
                <a:solidFill>
                  <a:srgbClr val="FF0000"/>
                </a:solidFill>
              </a:rPr>
              <a:t>Input:</a:t>
            </a:r>
            <a:r>
              <a:rPr lang="en-US" dirty="0"/>
              <a:t>	Relation </a:t>
            </a:r>
            <a:r>
              <a:rPr lang="en-US" i="1" dirty="0"/>
              <a:t>R</a:t>
            </a:r>
            <a:r>
              <a:rPr lang="en-US" dirty="0"/>
              <a:t>, update </a:t>
            </a:r>
            <a:r>
              <a:rPr lang="en-US" i="1" dirty="0"/>
              <a:t>u</a:t>
            </a:r>
            <a:r>
              <a:rPr lang="en-US" dirty="0"/>
              <a:t>, compiled assertion </a:t>
            </a:r>
            <a:r>
              <a:rPr lang="en-US" i="1" dirty="0" err="1"/>
              <a:t>C</a:t>
            </a:r>
            <a:r>
              <a:rPr lang="en-US" i="1" baseline="-25000" dirty="0" err="1"/>
              <a:t>i</a:t>
            </a:r>
            <a:endParaRPr lang="en-US" i="1" dirty="0"/>
          </a:p>
          <a:p>
            <a:pPr>
              <a:spcBef>
                <a:spcPct val="15000"/>
              </a:spcBef>
              <a:buNone/>
              <a:tabLst>
                <a:tab pos="1625575" algn="l"/>
              </a:tabLst>
            </a:pPr>
            <a:r>
              <a:rPr lang="en-US" dirty="0">
                <a:solidFill>
                  <a:srgbClr val="FF0000"/>
                </a:solidFill>
              </a:rPr>
              <a:t>Step 1:</a:t>
            </a:r>
            <a:r>
              <a:rPr lang="en-US" dirty="0"/>
              <a:t>	Generate differential relations </a:t>
            </a:r>
            <a:r>
              <a:rPr lang="en-US" i="1" dirty="0"/>
              <a:t>R</a:t>
            </a:r>
            <a:r>
              <a:rPr lang="en-US" baseline="30000" dirty="0"/>
              <a:t>+</a:t>
            </a:r>
            <a:r>
              <a:rPr lang="en-US" dirty="0"/>
              <a:t> and </a:t>
            </a:r>
            <a:r>
              <a:rPr lang="en-US" i="1" dirty="0"/>
              <a:t>R</a:t>
            </a:r>
            <a:r>
              <a:rPr lang="en-US" baseline="30000" dirty="0"/>
              <a:t>–</a:t>
            </a:r>
          </a:p>
          <a:p>
            <a:pPr>
              <a:spcBef>
                <a:spcPct val="15000"/>
              </a:spcBef>
              <a:buNone/>
              <a:tabLst>
                <a:tab pos="1625575" algn="l"/>
              </a:tabLst>
            </a:pPr>
            <a:r>
              <a:rPr lang="en-US" dirty="0">
                <a:solidFill>
                  <a:srgbClr val="FF0000"/>
                </a:solidFill>
              </a:rPr>
              <a:t>Step 2:</a:t>
            </a:r>
            <a:r>
              <a:rPr lang="en-US" dirty="0"/>
              <a:t>	Retrieve the </a:t>
            </a:r>
            <a:r>
              <a:rPr lang="en-US" dirty="0" err="1"/>
              <a:t>tuples</a:t>
            </a:r>
            <a:r>
              <a:rPr lang="en-US" dirty="0"/>
              <a:t> of </a:t>
            </a:r>
            <a:r>
              <a:rPr lang="en-US" i="1" dirty="0"/>
              <a:t>R</a:t>
            </a:r>
            <a:r>
              <a:rPr lang="en-US" baseline="30000" dirty="0"/>
              <a:t>+</a:t>
            </a:r>
            <a:r>
              <a:rPr lang="en-US" dirty="0"/>
              <a:t> and </a:t>
            </a:r>
            <a:r>
              <a:rPr lang="en-US" i="1" dirty="0"/>
              <a:t>R</a:t>
            </a:r>
            <a:r>
              <a:rPr lang="en-US" baseline="30000" dirty="0"/>
              <a:t>–</a:t>
            </a:r>
            <a:r>
              <a:rPr lang="en-US" dirty="0"/>
              <a:t> which </a:t>
            </a:r>
            <a:r>
              <a:rPr lang="en-US" b="1" dirty="0"/>
              <a:t>do not </a:t>
            </a:r>
            <a:r>
              <a:rPr lang="en-US" dirty="0"/>
              <a:t>satisfy </a:t>
            </a:r>
            <a:r>
              <a:rPr lang="en-US" i="1" dirty="0" err="1"/>
              <a:t>C</a:t>
            </a:r>
            <a:r>
              <a:rPr lang="en-US" i="1" baseline="-25000" dirty="0" err="1"/>
              <a:t>i</a:t>
            </a:r>
            <a:endParaRPr lang="en-US" i="1" dirty="0"/>
          </a:p>
          <a:p>
            <a:pPr>
              <a:spcBef>
                <a:spcPct val="15000"/>
              </a:spcBef>
              <a:buNone/>
              <a:tabLst>
                <a:tab pos="1625575" algn="l"/>
              </a:tabLst>
            </a:pPr>
            <a:r>
              <a:rPr lang="en-US" dirty="0">
                <a:solidFill>
                  <a:srgbClr val="FF0000"/>
                </a:solidFill>
              </a:rPr>
              <a:t>Step 3:</a:t>
            </a:r>
            <a:r>
              <a:rPr lang="en-US" dirty="0"/>
              <a:t>	If retrieval is not successful, then the assertion is valid.</a:t>
            </a:r>
          </a:p>
          <a:p>
            <a:pPr>
              <a:spcBef>
                <a:spcPct val="15000"/>
              </a:spcBef>
              <a:buNone/>
              <a:tabLst>
                <a:tab pos="1625575" algn="l"/>
              </a:tabLst>
            </a:pPr>
            <a:endParaRPr lang="en-US" sz="1600" dirty="0"/>
          </a:p>
          <a:p>
            <a:pPr>
              <a:spcBef>
                <a:spcPct val="15000"/>
              </a:spcBef>
              <a:buNone/>
              <a:tabLst>
                <a:tab pos="1625575" algn="l"/>
              </a:tabLst>
            </a:pPr>
            <a:r>
              <a:rPr lang="en-US" dirty="0"/>
              <a:t>Example :</a:t>
            </a:r>
          </a:p>
          <a:p>
            <a:pPr lvl="1">
              <a:spcBef>
                <a:spcPct val="15000"/>
              </a:spcBef>
              <a:buNone/>
              <a:tabLst>
                <a:tab pos="1625575" algn="l"/>
              </a:tabLst>
            </a:pPr>
            <a:r>
              <a:rPr lang="en-US" sz="2400" i="1" dirty="0"/>
              <a:t>u</a:t>
            </a:r>
            <a:r>
              <a:rPr lang="en-US" sz="2400" dirty="0"/>
              <a:t> is delete on J. Enforcing (EMP, DELETE, C2) :</a:t>
            </a:r>
          </a:p>
          <a:p>
            <a:pPr lvl="2">
              <a:spcBef>
                <a:spcPct val="15000"/>
              </a:spcBef>
              <a:buNone/>
              <a:tabLst>
                <a:tab pos="1625575" algn="l"/>
              </a:tabLst>
            </a:pPr>
            <a:r>
              <a:rPr lang="en-US" sz="2000" i="1" dirty="0"/>
              <a:t>retrieve all</a:t>
            </a:r>
            <a:r>
              <a:rPr lang="en-US" sz="2000" dirty="0"/>
              <a:t> tuples of EMP</a:t>
            </a:r>
            <a:r>
              <a:rPr lang="en-US" sz="2000" baseline="30000" dirty="0"/>
              <a:t>-</a:t>
            </a:r>
          </a:p>
          <a:p>
            <a:pPr lvl="2">
              <a:spcBef>
                <a:spcPct val="15000"/>
              </a:spcBef>
              <a:buNone/>
              <a:tabLst>
                <a:tab pos="1625575" algn="l"/>
              </a:tabLst>
            </a:pPr>
            <a:r>
              <a:rPr lang="en-US" sz="2000" i="1" dirty="0"/>
              <a:t>into</a:t>
            </a:r>
            <a:r>
              <a:rPr lang="en-US" sz="2000" dirty="0"/>
              <a:t> RESULT</a:t>
            </a:r>
          </a:p>
          <a:p>
            <a:pPr lvl="2">
              <a:spcBef>
                <a:spcPct val="15000"/>
              </a:spcBef>
              <a:buNone/>
              <a:tabLst>
                <a:tab pos="1625575" algn="l"/>
              </a:tabLst>
            </a:pPr>
            <a:r>
              <a:rPr lang="en-US" sz="2000" i="1" dirty="0"/>
              <a:t>where</a:t>
            </a:r>
            <a:r>
              <a:rPr lang="en-US" sz="2000" dirty="0"/>
              <a:t> not(C2)</a:t>
            </a:r>
          </a:p>
          <a:p>
            <a:pPr lvl="1">
              <a:spcBef>
                <a:spcPct val="15000"/>
              </a:spcBef>
              <a:buNone/>
              <a:tabLst>
                <a:tab pos="1625575" algn="l"/>
              </a:tabLst>
            </a:pPr>
            <a:r>
              <a:rPr lang="en-US" sz="2400" dirty="0"/>
              <a:t>If RESULT = </a:t>
            </a:r>
            <a:r>
              <a:rPr lang="en-US" sz="2400" dirty="0">
                <a:latin typeface="Symbol" pitchFamily="18" charset="2"/>
              </a:rPr>
              <a:t>{}</a:t>
            </a:r>
            <a:r>
              <a:rPr lang="en-US" sz="2400" dirty="0"/>
              <a:t>, the assertion is verified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43</a:t>
            </a:fld>
            <a:endParaRPr lang="en-US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Distributed Integrity Control</a:t>
            </a:r>
          </a:p>
        </p:txBody>
      </p:sp>
      <p:sp>
        <p:nvSpPr>
          <p:cNvPr id="26626" name="Rectangle 2"/>
          <p:cNvSpPr>
            <a:spLocks noGrp="1" noChangeArrowheads="1"/>
          </p:cNvSpPr>
          <p:nvPr>
            <p:ph idx="1"/>
          </p:nvPr>
        </p:nvSpPr>
        <p:spPr>
          <a:xfrm>
            <a:off x="1229342" y="3540194"/>
            <a:ext cx="10241609" cy="5801101"/>
          </a:xfrm>
          <a:noFill/>
          <a:ln/>
        </p:spPr>
        <p:txBody>
          <a:bodyPr/>
          <a:lstStyle/>
          <a:p>
            <a:pPr>
              <a:lnSpc>
                <a:spcPct val="100000"/>
              </a:lnSpc>
              <a:spcBef>
                <a:spcPct val="65000"/>
              </a:spcBef>
            </a:pPr>
            <a:r>
              <a:rPr lang="en-US" dirty="0"/>
              <a:t>Problems:</a:t>
            </a:r>
          </a:p>
          <a:p>
            <a:pPr lvl="1">
              <a:lnSpc>
                <a:spcPct val="100000"/>
              </a:lnSpc>
              <a:spcBef>
                <a:spcPct val="65000"/>
              </a:spcBef>
            </a:pPr>
            <a:r>
              <a:rPr lang="en-US" sz="2400" dirty="0"/>
              <a:t>Definition of constraints</a:t>
            </a:r>
          </a:p>
          <a:p>
            <a:pPr lvl="2">
              <a:lnSpc>
                <a:spcPct val="100000"/>
              </a:lnSpc>
              <a:spcBef>
                <a:spcPct val="65000"/>
              </a:spcBef>
            </a:pPr>
            <a:r>
              <a:rPr lang="en-US" sz="2000" dirty="0"/>
              <a:t>consideration for fragments</a:t>
            </a:r>
          </a:p>
          <a:p>
            <a:pPr lvl="1">
              <a:lnSpc>
                <a:spcPct val="100000"/>
              </a:lnSpc>
              <a:spcBef>
                <a:spcPct val="65000"/>
              </a:spcBef>
            </a:pPr>
            <a:r>
              <a:rPr lang="en-US" sz="2400" dirty="0"/>
              <a:t>Where to store</a:t>
            </a:r>
          </a:p>
          <a:p>
            <a:pPr lvl="2">
              <a:lnSpc>
                <a:spcPct val="100000"/>
              </a:lnSpc>
              <a:spcBef>
                <a:spcPct val="65000"/>
              </a:spcBef>
            </a:pPr>
            <a:r>
              <a:rPr lang="en-US" sz="2000" dirty="0"/>
              <a:t>replication</a:t>
            </a:r>
          </a:p>
          <a:p>
            <a:pPr lvl="2">
              <a:lnSpc>
                <a:spcPct val="100000"/>
              </a:lnSpc>
              <a:spcBef>
                <a:spcPct val="65000"/>
              </a:spcBef>
            </a:pPr>
            <a:r>
              <a:rPr lang="en-US" sz="2000" dirty="0"/>
              <a:t>non-replicated : fragments</a:t>
            </a:r>
          </a:p>
          <a:p>
            <a:pPr lvl="1">
              <a:lnSpc>
                <a:spcPct val="100000"/>
              </a:lnSpc>
              <a:spcBef>
                <a:spcPct val="65000"/>
              </a:spcBef>
            </a:pPr>
            <a:r>
              <a:rPr lang="en-US" sz="2400" dirty="0"/>
              <a:t>Enforcement</a:t>
            </a:r>
          </a:p>
          <a:p>
            <a:pPr lvl="2">
              <a:lnSpc>
                <a:spcPct val="100000"/>
              </a:lnSpc>
              <a:spcBef>
                <a:spcPct val="65000"/>
              </a:spcBef>
            </a:pPr>
            <a:r>
              <a:rPr lang="en-US" sz="2000" dirty="0"/>
              <a:t>minimize costs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44</a:t>
            </a:fld>
            <a:endParaRPr lang="en-US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Types of Distributed Assertions</a:t>
            </a:r>
          </a:p>
        </p:txBody>
      </p:sp>
      <p:sp>
        <p:nvSpPr>
          <p:cNvPr id="27650" name="Rectangle 2"/>
          <p:cNvSpPr>
            <a:spLocks noGrp="1" noChangeArrowheads="1"/>
          </p:cNvSpPr>
          <p:nvPr>
            <p:ph idx="1"/>
          </p:nvPr>
        </p:nvSpPr>
        <p:spPr>
          <a:xfrm>
            <a:off x="1366462" y="3540194"/>
            <a:ext cx="9888466" cy="5657085"/>
          </a:xfrm>
          <a:noFill/>
          <a:ln/>
        </p:spPr>
        <p:txBody>
          <a:bodyPr/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dirty="0"/>
              <a:t>Individual assertions</a:t>
            </a:r>
          </a:p>
          <a:p>
            <a:pPr lvl="1">
              <a:lnSpc>
                <a:spcPct val="100000"/>
              </a:lnSpc>
              <a:spcBef>
                <a:spcPct val="50000"/>
              </a:spcBef>
            </a:pPr>
            <a:r>
              <a:rPr lang="en-US" dirty="0"/>
              <a:t>single relation, single variable</a:t>
            </a:r>
          </a:p>
          <a:p>
            <a:pPr lvl="1">
              <a:lnSpc>
                <a:spcPct val="100000"/>
              </a:lnSpc>
              <a:spcBef>
                <a:spcPct val="50000"/>
              </a:spcBef>
            </a:pPr>
            <a:r>
              <a:rPr lang="en-US" dirty="0"/>
              <a:t>domain constraint</a:t>
            </a:r>
          </a:p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dirty="0"/>
              <a:t>Set oriented assertions</a:t>
            </a:r>
          </a:p>
          <a:p>
            <a:pPr lvl="1">
              <a:lnSpc>
                <a:spcPct val="100000"/>
              </a:lnSpc>
              <a:spcBef>
                <a:spcPct val="50000"/>
              </a:spcBef>
            </a:pPr>
            <a:r>
              <a:rPr lang="en-US" dirty="0"/>
              <a:t>single relation, multi-variable </a:t>
            </a:r>
          </a:p>
          <a:p>
            <a:pPr lvl="2">
              <a:lnSpc>
                <a:spcPct val="100000"/>
              </a:lnSpc>
              <a:spcBef>
                <a:spcPct val="50000"/>
              </a:spcBef>
            </a:pPr>
            <a:r>
              <a:rPr lang="en-US" dirty="0"/>
              <a:t>functional dependency</a:t>
            </a:r>
          </a:p>
          <a:p>
            <a:pPr lvl="1">
              <a:lnSpc>
                <a:spcPct val="100000"/>
              </a:lnSpc>
              <a:spcBef>
                <a:spcPct val="50000"/>
              </a:spcBef>
            </a:pPr>
            <a:r>
              <a:rPr lang="en-US" dirty="0"/>
              <a:t>multi-relation, multi-variable </a:t>
            </a:r>
          </a:p>
          <a:p>
            <a:pPr lvl="2">
              <a:lnSpc>
                <a:spcPct val="100000"/>
              </a:lnSpc>
              <a:spcBef>
                <a:spcPct val="50000"/>
              </a:spcBef>
            </a:pPr>
            <a:r>
              <a:rPr lang="en-US" dirty="0"/>
              <a:t>foreign key</a:t>
            </a:r>
          </a:p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dirty="0"/>
              <a:t>Assertions involving aggregates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45</a:t>
            </a:fld>
            <a:endParaRPr lang="en-US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Distributed Integrity Control</a:t>
            </a:r>
          </a:p>
        </p:txBody>
      </p:sp>
      <p:sp>
        <p:nvSpPr>
          <p:cNvPr id="28674" name="Rectangle 2"/>
          <p:cNvSpPr>
            <a:spLocks noGrp="1" noChangeArrowheads="1"/>
          </p:cNvSpPr>
          <p:nvPr>
            <p:ph idx="1"/>
          </p:nvPr>
        </p:nvSpPr>
        <p:spPr>
          <a:xfrm>
            <a:off x="1533848" y="3220268"/>
            <a:ext cx="9721080" cy="6121028"/>
          </a:xfrm>
          <a:noFill/>
          <a:ln/>
        </p:spPr>
        <p:txBody>
          <a:bodyPr>
            <a:normAutofit lnSpcReduction="10000"/>
          </a:bodyPr>
          <a:lstStyle/>
          <a:p>
            <a:r>
              <a:rPr lang="en-US" dirty="0"/>
              <a:t>Assertion Definition</a:t>
            </a:r>
          </a:p>
          <a:p>
            <a:pPr lvl="1"/>
            <a:r>
              <a:rPr lang="en-US" dirty="0"/>
              <a:t>similar to the centralized techniques</a:t>
            </a:r>
          </a:p>
          <a:p>
            <a:pPr lvl="1"/>
            <a:r>
              <a:rPr lang="en-US" dirty="0"/>
              <a:t>transform the assertions to compiled assertions</a:t>
            </a:r>
          </a:p>
          <a:p>
            <a:r>
              <a:rPr lang="en-US" dirty="0"/>
              <a:t>Assertion Storage</a:t>
            </a:r>
          </a:p>
          <a:p>
            <a:pPr lvl="1"/>
            <a:r>
              <a:rPr lang="en-US" dirty="0"/>
              <a:t>Individual assertions</a:t>
            </a:r>
          </a:p>
          <a:p>
            <a:pPr lvl="2"/>
            <a:r>
              <a:rPr lang="en-US" dirty="0"/>
              <a:t>one relation, only fragments</a:t>
            </a:r>
          </a:p>
          <a:p>
            <a:pPr lvl="2"/>
            <a:r>
              <a:rPr lang="en-US" dirty="0"/>
              <a:t>at each fragment site, check for compatibility</a:t>
            </a:r>
          </a:p>
          <a:p>
            <a:pPr lvl="2"/>
            <a:r>
              <a:rPr lang="en-US" dirty="0"/>
              <a:t>if compatible, store; otherwise reject</a:t>
            </a:r>
          </a:p>
          <a:p>
            <a:pPr lvl="2"/>
            <a:r>
              <a:rPr lang="en-US" dirty="0"/>
              <a:t>if all the sites reject, globally reject</a:t>
            </a:r>
          </a:p>
          <a:p>
            <a:pPr lvl="1"/>
            <a:r>
              <a:rPr lang="en-US" dirty="0"/>
              <a:t>Set-oriented assertions</a:t>
            </a:r>
          </a:p>
          <a:p>
            <a:pPr lvl="2"/>
            <a:r>
              <a:rPr lang="en-US" dirty="0"/>
              <a:t>involves joins (between fragments or relations)</a:t>
            </a:r>
          </a:p>
          <a:p>
            <a:pPr lvl="2"/>
            <a:r>
              <a:rPr lang="en-US" dirty="0"/>
              <a:t>maybe necessary to perform joins to check for compatibility</a:t>
            </a:r>
          </a:p>
          <a:p>
            <a:pPr lvl="2"/>
            <a:r>
              <a:rPr lang="en-US" dirty="0"/>
              <a:t>store if compatible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46</a:t>
            </a:fld>
            <a:endParaRPr lang="en-US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Distributed Integrity Control</a:t>
            </a:r>
          </a:p>
        </p:txBody>
      </p:sp>
      <p:sp>
        <p:nvSpPr>
          <p:cNvPr id="29698" name="Rectangle 2"/>
          <p:cNvSpPr>
            <a:spLocks noGrp="1" noChangeArrowheads="1"/>
          </p:cNvSpPr>
          <p:nvPr>
            <p:ph idx="1"/>
          </p:nvPr>
        </p:nvSpPr>
        <p:spPr>
          <a:xfrm>
            <a:off x="1229342" y="3364632"/>
            <a:ext cx="10457634" cy="6120680"/>
          </a:xfrm>
          <a:noFill/>
          <a:ln/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ct val="15000"/>
              </a:spcBef>
            </a:pPr>
            <a:r>
              <a:rPr lang="en-US" dirty="0"/>
              <a:t>Assertion Enforcement</a:t>
            </a:r>
          </a:p>
          <a:p>
            <a:pPr lvl="1">
              <a:lnSpc>
                <a:spcPct val="100000"/>
              </a:lnSpc>
              <a:spcBef>
                <a:spcPct val="15000"/>
              </a:spcBef>
            </a:pPr>
            <a:r>
              <a:rPr lang="en-US" dirty="0"/>
              <a:t>Where to enforce each assertion depends on</a:t>
            </a:r>
          </a:p>
          <a:p>
            <a:pPr lvl="2">
              <a:lnSpc>
                <a:spcPct val="100000"/>
              </a:lnSpc>
              <a:spcBef>
                <a:spcPct val="15000"/>
              </a:spcBef>
            </a:pPr>
            <a:r>
              <a:rPr lang="en-US" dirty="0"/>
              <a:t>type of assertion</a:t>
            </a:r>
          </a:p>
          <a:p>
            <a:pPr lvl="2">
              <a:lnSpc>
                <a:spcPct val="100000"/>
              </a:lnSpc>
              <a:spcBef>
                <a:spcPct val="15000"/>
              </a:spcBef>
            </a:pPr>
            <a:r>
              <a:rPr lang="en-US" dirty="0"/>
              <a:t>type of update and where update is issued</a:t>
            </a:r>
          </a:p>
          <a:p>
            <a:pPr lvl="1">
              <a:lnSpc>
                <a:spcPct val="100000"/>
              </a:lnSpc>
              <a:spcBef>
                <a:spcPct val="15000"/>
              </a:spcBef>
            </a:pPr>
            <a:r>
              <a:rPr lang="en-US" dirty="0"/>
              <a:t>Individual Assertions</a:t>
            </a:r>
          </a:p>
          <a:p>
            <a:pPr lvl="2">
              <a:lnSpc>
                <a:spcPct val="100000"/>
              </a:lnSpc>
              <a:spcBef>
                <a:spcPct val="15000"/>
              </a:spcBef>
            </a:pPr>
            <a:r>
              <a:rPr lang="en-US" dirty="0"/>
              <a:t>update = insert</a:t>
            </a:r>
          </a:p>
          <a:p>
            <a:pPr lvl="3">
              <a:lnSpc>
                <a:spcPct val="100000"/>
              </a:lnSpc>
              <a:spcBef>
                <a:spcPct val="15000"/>
              </a:spcBef>
            </a:pPr>
            <a:r>
              <a:rPr lang="en-US" dirty="0"/>
              <a:t>enforce at the site where the update is issued</a:t>
            </a:r>
          </a:p>
          <a:p>
            <a:pPr lvl="2">
              <a:lnSpc>
                <a:spcPct val="100000"/>
              </a:lnSpc>
              <a:spcBef>
                <a:spcPct val="15000"/>
              </a:spcBef>
            </a:pPr>
            <a:r>
              <a:rPr lang="en-US" dirty="0"/>
              <a:t>update = qualified</a:t>
            </a:r>
          </a:p>
          <a:p>
            <a:pPr lvl="3">
              <a:lnSpc>
                <a:spcPct val="100000"/>
              </a:lnSpc>
              <a:spcBef>
                <a:spcPct val="15000"/>
              </a:spcBef>
            </a:pPr>
            <a:r>
              <a:rPr lang="en-US" dirty="0"/>
              <a:t>send the assertions to all the sites involved</a:t>
            </a:r>
          </a:p>
          <a:p>
            <a:pPr lvl="3">
              <a:lnSpc>
                <a:spcPct val="100000"/>
              </a:lnSpc>
              <a:spcBef>
                <a:spcPct val="15000"/>
              </a:spcBef>
            </a:pPr>
            <a:r>
              <a:rPr lang="en-US" dirty="0"/>
              <a:t>execute the qualification to obtain </a:t>
            </a:r>
            <a:r>
              <a:rPr lang="en-US" i="1" dirty="0"/>
              <a:t>R</a:t>
            </a:r>
            <a:r>
              <a:rPr lang="en-US" baseline="30000" dirty="0"/>
              <a:t>+</a:t>
            </a:r>
            <a:r>
              <a:rPr lang="en-US" dirty="0"/>
              <a:t> and </a:t>
            </a:r>
            <a:r>
              <a:rPr lang="en-US" i="1" dirty="0"/>
              <a:t>R</a:t>
            </a:r>
            <a:r>
              <a:rPr lang="en-US" baseline="30000" dirty="0"/>
              <a:t>-</a:t>
            </a:r>
          </a:p>
          <a:p>
            <a:pPr lvl="3">
              <a:lnSpc>
                <a:spcPct val="100000"/>
              </a:lnSpc>
              <a:spcBef>
                <a:spcPct val="15000"/>
              </a:spcBef>
            </a:pPr>
            <a:r>
              <a:rPr lang="en-US" dirty="0"/>
              <a:t>each site enforce its own assertion</a:t>
            </a:r>
          </a:p>
          <a:p>
            <a:pPr lvl="1">
              <a:lnSpc>
                <a:spcPct val="100000"/>
              </a:lnSpc>
              <a:spcBef>
                <a:spcPct val="15000"/>
              </a:spcBef>
            </a:pPr>
            <a:r>
              <a:rPr lang="en-US" dirty="0"/>
              <a:t>Set-oriented Assertions</a:t>
            </a:r>
          </a:p>
          <a:p>
            <a:pPr lvl="2">
              <a:lnSpc>
                <a:spcPct val="100000"/>
              </a:lnSpc>
              <a:spcBef>
                <a:spcPct val="15000"/>
              </a:spcBef>
            </a:pPr>
            <a:r>
              <a:rPr lang="en-US" dirty="0"/>
              <a:t>single relation</a:t>
            </a:r>
          </a:p>
          <a:p>
            <a:pPr lvl="3">
              <a:lnSpc>
                <a:spcPct val="100000"/>
              </a:lnSpc>
              <a:spcBef>
                <a:spcPct val="15000"/>
              </a:spcBef>
            </a:pPr>
            <a:r>
              <a:rPr lang="en-US" dirty="0"/>
              <a:t>similar to individual assertions with qualified updates</a:t>
            </a:r>
          </a:p>
          <a:p>
            <a:pPr lvl="2">
              <a:lnSpc>
                <a:spcPct val="100000"/>
              </a:lnSpc>
              <a:spcBef>
                <a:spcPct val="15000"/>
              </a:spcBef>
            </a:pPr>
            <a:r>
              <a:rPr lang="en-US" dirty="0"/>
              <a:t>multi-relation</a:t>
            </a:r>
          </a:p>
          <a:p>
            <a:pPr lvl="3">
              <a:lnSpc>
                <a:spcPct val="100000"/>
              </a:lnSpc>
              <a:spcBef>
                <a:spcPct val="15000"/>
              </a:spcBef>
            </a:pPr>
            <a:r>
              <a:rPr lang="en-US" dirty="0"/>
              <a:t>move data between sites to perform joins; then send the result to the query master site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47</a:t>
            </a:fld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View Management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pPr>
              <a:buFont typeface="Monotype Sorts" charset="2"/>
              <a:buNone/>
            </a:pPr>
            <a:r>
              <a:rPr lang="en-US" dirty="0"/>
              <a:t>Views can be manipulated as base relations</a:t>
            </a:r>
          </a:p>
          <a:p>
            <a:pPr>
              <a:buFont typeface="Monotype Sorts" charset="2"/>
              <a:buNone/>
            </a:pPr>
            <a:endParaRPr lang="en-US" dirty="0"/>
          </a:p>
          <a:p>
            <a:pPr>
              <a:buFont typeface="Monotype Sorts" charset="2"/>
              <a:buNone/>
            </a:pPr>
            <a:r>
              <a:rPr lang="en-US" dirty="0"/>
              <a:t>Example :</a:t>
            </a:r>
          </a:p>
          <a:p>
            <a:pPr>
              <a:buFont typeface="Monotype Sorts" charset="2"/>
              <a:buNone/>
            </a:pPr>
            <a:endParaRPr lang="en-US" dirty="0"/>
          </a:p>
          <a:p>
            <a:pPr>
              <a:buFont typeface="Monotype Sorts" charset="2"/>
              <a:buNone/>
              <a:tabLst>
                <a:tab pos="2160588" algn="l"/>
              </a:tabLst>
            </a:pPr>
            <a:r>
              <a:rPr lang="en-US" dirty="0">
                <a:latin typeface="Courier New"/>
              </a:rPr>
              <a:t>	</a:t>
            </a:r>
            <a:r>
              <a:rPr lang="en-US" b="1" dirty="0">
                <a:latin typeface="Courier New"/>
              </a:rPr>
              <a:t>SELECT</a:t>
            </a:r>
            <a:r>
              <a:rPr lang="en-US" dirty="0">
                <a:latin typeface="Courier New"/>
              </a:rPr>
              <a:t>	ENAME, PNO, RESP</a:t>
            </a:r>
          </a:p>
          <a:p>
            <a:pPr>
              <a:buFont typeface="Monotype Sorts" charset="2"/>
              <a:buNone/>
              <a:tabLst>
                <a:tab pos="2160588" algn="l"/>
              </a:tabLst>
            </a:pPr>
            <a:r>
              <a:rPr lang="en-US" dirty="0">
                <a:latin typeface="Courier New"/>
              </a:rPr>
              <a:t>	</a:t>
            </a:r>
            <a:r>
              <a:rPr lang="en-US" b="1" dirty="0">
                <a:latin typeface="Courier New"/>
              </a:rPr>
              <a:t>FROM</a:t>
            </a:r>
            <a:r>
              <a:rPr lang="en-US" dirty="0">
                <a:latin typeface="Courier New"/>
              </a:rPr>
              <a:t>	SYSAN, ASG</a:t>
            </a:r>
          </a:p>
          <a:p>
            <a:pPr>
              <a:buFont typeface="Monotype Sorts" charset="2"/>
              <a:buNone/>
              <a:tabLst>
                <a:tab pos="2160588" algn="l"/>
              </a:tabLst>
            </a:pPr>
            <a:r>
              <a:rPr lang="en-US" dirty="0">
                <a:latin typeface="Courier New"/>
              </a:rPr>
              <a:t>	</a:t>
            </a:r>
            <a:r>
              <a:rPr lang="en-US" b="1" dirty="0">
                <a:latin typeface="Courier New"/>
              </a:rPr>
              <a:t>WHERE</a:t>
            </a:r>
            <a:r>
              <a:rPr lang="en-US" dirty="0">
                <a:latin typeface="Courier New"/>
              </a:rPr>
              <a:t>	SYSAN.ENO = ASG.ENO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Query Modification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1581285" y="3292624"/>
            <a:ext cx="7369387" cy="5616624"/>
          </a:xfrm>
          <a:noFill/>
          <a:ln/>
        </p:spPr>
        <p:txBody>
          <a:bodyPr/>
          <a:lstStyle/>
          <a:p>
            <a:pPr marL="368300" lvl="1">
              <a:buFont typeface="Century Schoolbook" charset="0"/>
              <a:buNone/>
            </a:pPr>
            <a:r>
              <a:rPr lang="en-US" dirty="0"/>
              <a:t>Queries expressed on views </a:t>
            </a:r>
          </a:p>
          <a:p>
            <a:pPr lvl="1">
              <a:buNone/>
            </a:pPr>
            <a:r>
              <a:rPr lang="en-US" dirty="0"/>
              <a:t> </a:t>
            </a:r>
            <a:r>
              <a:rPr lang="en-US" b="1" dirty="0">
                <a:latin typeface="Courier New"/>
              </a:rPr>
              <a:t>SELECT</a:t>
            </a:r>
            <a:r>
              <a:rPr lang="en-US" dirty="0">
                <a:latin typeface="Courier New"/>
              </a:rPr>
              <a:t> ENAME, PNO, RESP</a:t>
            </a:r>
          </a:p>
          <a:p>
            <a:pPr lvl="2">
              <a:buFont typeface="Monotype Sorts" charset="2"/>
              <a:buNone/>
              <a:tabLst>
                <a:tab pos="2111375" algn="l"/>
              </a:tabLst>
            </a:pPr>
            <a:r>
              <a:rPr lang="en-US" b="1" dirty="0">
                <a:latin typeface="Courier New"/>
              </a:rPr>
              <a:t>FROM</a:t>
            </a:r>
            <a:r>
              <a:rPr lang="en-US" dirty="0">
                <a:latin typeface="Courier New"/>
              </a:rPr>
              <a:t>	SYSAN, ASG</a:t>
            </a:r>
          </a:p>
          <a:p>
            <a:pPr lvl="2">
              <a:buFont typeface="Monotype Sorts" charset="2"/>
              <a:buNone/>
              <a:tabLst>
                <a:tab pos="2111375" algn="l"/>
              </a:tabLst>
            </a:pPr>
            <a:r>
              <a:rPr lang="en-US" b="1" dirty="0">
                <a:latin typeface="Courier New"/>
              </a:rPr>
              <a:t>WHERE</a:t>
            </a:r>
            <a:r>
              <a:rPr lang="en-US" dirty="0">
                <a:latin typeface="Courier New"/>
              </a:rPr>
              <a:t>	SYSAN.ENO = ASG.ENO</a:t>
            </a:r>
          </a:p>
          <a:p>
            <a:pPr lvl="2">
              <a:buFont typeface="Monotype Sorts" charset="2"/>
              <a:buNone/>
              <a:tabLst>
                <a:tab pos="2111375" algn="l"/>
              </a:tabLst>
            </a:pPr>
            <a:endParaRPr lang="en-US" dirty="0">
              <a:latin typeface="Courier New"/>
            </a:endParaRPr>
          </a:p>
          <a:p>
            <a:pPr>
              <a:tabLst>
                <a:tab pos="2111375" algn="l"/>
              </a:tabLst>
            </a:pPr>
            <a:r>
              <a:rPr lang="en-US" sz="2400" dirty="0"/>
              <a:t>Queries expressed on base relations</a:t>
            </a:r>
            <a:endParaRPr lang="en-US" sz="2400" b="1" dirty="0">
              <a:latin typeface="Courier New"/>
            </a:endParaRPr>
          </a:p>
          <a:p>
            <a:pPr lvl="2">
              <a:buFont typeface="Monotype Sorts" charset="2"/>
              <a:buNone/>
              <a:tabLst>
                <a:tab pos="2111375" algn="l"/>
              </a:tabLst>
            </a:pPr>
            <a:r>
              <a:rPr lang="en-US" b="1" dirty="0">
                <a:latin typeface="Courier New"/>
              </a:rPr>
              <a:t>SELECT</a:t>
            </a:r>
            <a:r>
              <a:rPr lang="en-US" dirty="0">
                <a:latin typeface="Courier New"/>
              </a:rPr>
              <a:t> ENAME,PNO,RESP</a:t>
            </a:r>
          </a:p>
          <a:p>
            <a:pPr lvl="2">
              <a:buFont typeface="Monotype Sorts" charset="2"/>
              <a:buNone/>
              <a:tabLst>
                <a:tab pos="2111375" algn="l"/>
              </a:tabLst>
            </a:pPr>
            <a:r>
              <a:rPr lang="en-US" b="1" dirty="0">
                <a:latin typeface="Courier New"/>
              </a:rPr>
              <a:t>FROM</a:t>
            </a:r>
            <a:r>
              <a:rPr lang="en-US" dirty="0">
                <a:latin typeface="Courier New"/>
              </a:rPr>
              <a:t>	EMP, ASG</a:t>
            </a:r>
          </a:p>
          <a:p>
            <a:pPr lvl="2">
              <a:buFont typeface="Monotype Sorts" charset="2"/>
              <a:buNone/>
              <a:tabLst>
                <a:tab pos="2111375" algn="l"/>
              </a:tabLst>
            </a:pPr>
            <a:r>
              <a:rPr lang="en-US" b="1" dirty="0">
                <a:latin typeface="Courier New"/>
              </a:rPr>
              <a:t>WHERE</a:t>
            </a:r>
            <a:r>
              <a:rPr lang="en-US" dirty="0">
                <a:latin typeface="Courier New"/>
              </a:rPr>
              <a:t>	EMP.ENO = ASG.ENO</a:t>
            </a:r>
          </a:p>
          <a:p>
            <a:pPr lvl="2">
              <a:buFont typeface="Monotype Sorts" charset="2"/>
              <a:buNone/>
              <a:tabLst>
                <a:tab pos="2111375" algn="l"/>
              </a:tabLst>
            </a:pPr>
            <a:r>
              <a:rPr lang="en-US" b="1" dirty="0">
                <a:latin typeface="Courier New"/>
              </a:rPr>
              <a:t>AND</a:t>
            </a:r>
            <a:r>
              <a:rPr lang="en-US" dirty="0">
                <a:latin typeface="Courier New"/>
              </a:rPr>
              <a:t> 	TITLE = "Syst. Anal."</a:t>
            </a:r>
          </a:p>
          <a:p>
            <a:pPr lvl="2">
              <a:buFont typeface="Monotype Sorts" charset="2"/>
              <a:buNone/>
            </a:pPr>
            <a:endParaRPr lang="en-US" dirty="0">
              <a:latin typeface="Courier New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8325296" y="4745425"/>
            <a:ext cx="3720818" cy="2621986"/>
            <a:chOff x="8489244" y="5915378"/>
            <a:chExt cx="3720818" cy="2621986"/>
          </a:xfrm>
        </p:grpSpPr>
        <p:sp>
          <p:nvSpPr>
            <p:cNvPr id="9220" name="Rectangle 4"/>
            <p:cNvSpPr>
              <a:spLocks noChangeArrowheads="1"/>
            </p:cNvSpPr>
            <p:nvPr/>
          </p:nvSpPr>
          <p:spPr bwMode="auto">
            <a:xfrm>
              <a:off x="8489244" y="5915378"/>
              <a:ext cx="3720818" cy="2564836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130046" tIns="65023" rIns="130046" bIns="65023" anchor="ctr"/>
            <a:lstStyle/>
            <a:p>
              <a:endParaRPr lang="fr-FR" dirty="0">
                <a:latin typeface="Book Antiqua"/>
              </a:endParaRPr>
            </a:p>
          </p:txBody>
        </p:sp>
        <p:sp>
          <p:nvSpPr>
            <p:cNvPr id="9221" name="Line 5"/>
            <p:cNvSpPr>
              <a:spLocks noChangeShapeType="1"/>
            </p:cNvSpPr>
            <p:nvPr/>
          </p:nvSpPr>
          <p:spPr bwMode="auto">
            <a:xfrm>
              <a:off x="8507306" y="6520462"/>
              <a:ext cx="370275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130046" tIns="65023" rIns="130046" bIns="65023" anchor="ctr"/>
            <a:lstStyle/>
            <a:p>
              <a:endParaRPr lang="fr-FR" dirty="0">
                <a:latin typeface="Book Antiqua"/>
              </a:endParaRPr>
            </a:p>
          </p:txBody>
        </p:sp>
        <p:sp>
          <p:nvSpPr>
            <p:cNvPr id="9222" name="Line 6"/>
            <p:cNvSpPr>
              <a:spLocks noChangeShapeType="1"/>
            </p:cNvSpPr>
            <p:nvPr/>
          </p:nvSpPr>
          <p:spPr bwMode="auto">
            <a:xfrm>
              <a:off x="9943253" y="5915378"/>
              <a:ext cx="0" cy="256483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130046" tIns="65023" rIns="130046" bIns="65023" anchor="ctr"/>
            <a:lstStyle/>
            <a:p>
              <a:endParaRPr lang="fr-FR" dirty="0">
                <a:latin typeface="Book Antiqua"/>
              </a:endParaRPr>
            </a:p>
          </p:txBody>
        </p:sp>
        <p:sp>
          <p:nvSpPr>
            <p:cNvPr id="9223" name="Line 7"/>
            <p:cNvSpPr>
              <a:spLocks noChangeShapeType="1"/>
            </p:cNvSpPr>
            <p:nvPr/>
          </p:nvSpPr>
          <p:spPr bwMode="auto">
            <a:xfrm>
              <a:off x="10783147" y="5915378"/>
              <a:ext cx="0" cy="256483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130046" tIns="65023" rIns="130046" bIns="65023" anchor="ctr"/>
            <a:lstStyle/>
            <a:p>
              <a:endParaRPr lang="fr-FR" dirty="0">
                <a:latin typeface="Book Antiqua"/>
              </a:endParaRPr>
            </a:p>
          </p:txBody>
        </p:sp>
        <p:sp>
          <p:nvSpPr>
            <p:cNvPr id="9224" name="Rectangle 8"/>
            <p:cNvSpPr>
              <a:spLocks noChangeArrowheads="1"/>
            </p:cNvSpPr>
            <p:nvPr/>
          </p:nvSpPr>
          <p:spPr bwMode="auto">
            <a:xfrm>
              <a:off x="8504542" y="6023752"/>
              <a:ext cx="1373745" cy="4816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128691" tIns="63217" rIns="128691" bIns="63217">
              <a:spAutoFit/>
            </a:bodyPr>
            <a:lstStyle/>
            <a:p>
              <a:r>
                <a:rPr lang="en-US" sz="2300" dirty="0">
                  <a:solidFill>
                    <a:srgbClr val="000000"/>
                  </a:solidFill>
                  <a:latin typeface="Book Antiqua"/>
                </a:rPr>
                <a:t>ENAME</a:t>
              </a:r>
            </a:p>
          </p:txBody>
        </p:sp>
        <p:sp>
          <p:nvSpPr>
            <p:cNvPr id="9225" name="Rectangle 9"/>
            <p:cNvSpPr>
              <a:spLocks noChangeArrowheads="1"/>
            </p:cNvSpPr>
            <p:nvPr/>
          </p:nvSpPr>
          <p:spPr bwMode="auto">
            <a:xfrm>
              <a:off x="9970026" y="6023752"/>
              <a:ext cx="915042" cy="4816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128691" tIns="63217" rIns="128691" bIns="63217">
              <a:spAutoFit/>
            </a:bodyPr>
            <a:lstStyle/>
            <a:p>
              <a:r>
                <a:rPr lang="en-US" sz="2300" dirty="0">
                  <a:solidFill>
                    <a:srgbClr val="000000"/>
                  </a:solidFill>
                  <a:latin typeface="Book Antiqua"/>
                </a:rPr>
                <a:t>PNO</a:t>
              </a:r>
            </a:p>
          </p:txBody>
        </p:sp>
        <p:sp>
          <p:nvSpPr>
            <p:cNvPr id="9226" name="Rectangle 10"/>
            <p:cNvSpPr>
              <a:spLocks noChangeArrowheads="1"/>
            </p:cNvSpPr>
            <p:nvPr/>
          </p:nvSpPr>
          <p:spPr bwMode="auto">
            <a:xfrm>
              <a:off x="10837005" y="6023752"/>
              <a:ext cx="964728" cy="4816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128691" tIns="63217" rIns="128691" bIns="63217">
              <a:spAutoFit/>
            </a:bodyPr>
            <a:lstStyle/>
            <a:p>
              <a:r>
                <a:rPr lang="en-US" sz="2300" dirty="0">
                  <a:solidFill>
                    <a:srgbClr val="000000"/>
                  </a:solidFill>
                  <a:latin typeface="Book Antiqua"/>
                </a:rPr>
                <a:t>RESP</a:t>
              </a:r>
            </a:p>
          </p:txBody>
        </p:sp>
        <p:sp>
          <p:nvSpPr>
            <p:cNvPr id="9227" name="Rectangle 11"/>
            <p:cNvSpPr>
              <a:spLocks noChangeArrowheads="1"/>
            </p:cNvSpPr>
            <p:nvPr/>
          </p:nvSpPr>
          <p:spPr bwMode="auto">
            <a:xfrm>
              <a:off x="8491622" y="6619805"/>
              <a:ext cx="1381522" cy="4816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128691" tIns="63217" rIns="128691" bIns="63217">
              <a:spAutoFit/>
            </a:bodyPr>
            <a:lstStyle/>
            <a:p>
              <a:r>
                <a:rPr lang="en-US" sz="2300" dirty="0" err="1">
                  <a:solidFill>
                    <a:srgbClr val="000000"/>
                  </a:solidFill>
                  <a:latin typeface="Book Antiqua"/>
                </a:rPr>
                <a:t>M.Smith</a:t>
              </a:r>
              <a:endParaRPr lang="en-US" sz="2300" dirty="0">
                <a:solidFill>
                  <a:srgbClr val="000000"/>
                </a:solidFill>
                <a:latin typeface="Book Antiqua"/>
              </a:endParaRPr>
            </a:p>
          </p:txBody>
        </p:sp>
        <p:sp>
          <p:nvSpPr>
            <p:cNvPr id="9228" name="Rectangle 12"/>
            <p:cNvSpPr>
              <a:spLocks noChangeArrowheads="1"/>
            </p:cNvSpPr>
            <p:nvPr/>
          </p:nvSpPr>
          <p:spPr bwMode="auto">
            <a:xfrm>
              <a:off x="9998191" y="6619805"/>
              <a:ext cx="585524" cy="4816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128691" tIns="63217" rIns="128691" bIns="63217">
              <a:spAutoFit/>
            </a:bodyPr>
            <a:lstStyle/>
            <a:p>
              <a:r>
                <a:rPr lang="en-US" sz="2300" dirty="0">
                  <a:solidFill>
                    <a:srgbClr val="000000"/>
                  </a:solidFill>
                  <a:latin typeface="Book Antiqua"/>
                </a:rPr>
                <a:t>P1</a:t>
              </a:r>
            </a:p>
          </p:txBody>
        </p:sp>
        <p:sp>
          <p:nvSpPr>
            <p:cNvPr id="9229" name="Rectangle 13"/>
            <p:cNvSpPr>
              <a:spLocks noChangeArrowheads="1"/>
            </p:cNvSpPr>
            <p:nvPr/>
          </p:nvSpPr>
          <p:spPr bwMode="auto">
            <a:xfrm>
              <a:off x="10760872" y="6619805"/>
              <a:ext cx="1279556" cy="4816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128691" tIns="63217" rIns="128691" bIns="63217">
              <a:spAutoFit/>
            </a:bodyPr>
            <a:lstStyle/>
            <a:p>
              <a:r>
                <a:rPr lang="en-US" sz="2300" dirty="0">
                  <a:solidFill>
                    <a:srgbClr val="000000"/>
                  </a:solidFill>
                  <a:latin typeface="Book Antiqua"/>
                </a:rPr>
                <a:t>Analyst</a:t>
              </a:r>
            </a:p>
          </p:txBody>
        </p:sp>
        <p:sp>
          <p:nvSpPr>
            <p:cNvPr id="9230" name="Rectangle 14"/>
            <p:cNvSpPr>
              <a:spLocks noChangeArrowheads="1"/>
            </p:cNvSpPr>
            <p:nvPr/>
          </p:nvSpPr>
          <p:spPr bwMode="auto">
            <a:xfrm>
              <a:off x="8491622" y="7107485"/>
              <a:ext cx="1381522" cy="4816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128691" tIns="63217" rIns="128691" bIns="63217">
              <a:spAutoFit/>
            </a:bodyPr>
            <a:lstStyle/>
            <a:p>
              <a:r>
                <a:rPr lang="en-US" sz="2300" dirty="0" err="1">
                  <a:solidFill>
                    <a:srgbClr val="000000"/>
                  </a:solidFill>
                  <a:latin typeface="Book Antiqua"/>
                </a:rPr>
                <a:t>M.Smith</a:t>
              </a:r>
              <a:endParaRPr lang="en-US" sz="2300" dirty="0">
                <a:solidFill>
                  <a:srgbClr val="000000"/>
                </a:solidFill>
                <a:latin typeface="Book Antiqua"/>
              </a:endParaRPr>
            </a:p>
          </p:txBody>
        </p:sp>
        <p:sp>
          <p:nvSpPr>
            <p:cNvPr id="9231" name="Rectangle 15"/>
            <p:cNvSpPr>
              <a:spLocks noChangeArrowheads="1"/>
            </p:cNvSpPr>
            <p:nvPr/>
          </p:nvSpPr>
          <p:spPr bwMode="auto">
            <a:xfrm>
              <a:off x="9998191" y="7107485"/>
              <a:ext cx="585524" cy="4816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128691" tIns="63217" rIns="128691" bIns="63217">
              <a:spAutoFit/>
            </a:bodyPr>
            <a:lstStyle/>
            <a:p>
              <a:r>
                <a:rPr lang="en-US" sz="2300" dirty="0">
                  <a:solidFill>
                    <a:srgbClr val="000000"/>
                  </a:solidFill>
                  <a:latin typeface="Book Antiqua"/>
                </a:rPr>
                <a:t>P2</a:t>
              </a:r>
            </a:p>
          </p:txBody>
        </p:sp>
        <p:sp>
          <p:nvSpPr>
            <p:cNvPr id="9232" name="Rectangle 16"/>
            <p:cNvSpPr>
              <a:spLocks noChangeArrowheads="1"/>
            </p:cNvSpPr>
            <p:nvPr/>
          </p:nvSpPr>
          <p:spPr bwMode="auto">
            <a:xfrm>
              <a:off x="10760872" y="7107485"/>
              <a:ext cx="1279556" cy="4816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128691" tIns="63217" rIns="128691" bIns="63217">
              <a:spAutoFit/>
            </a:bodyPr>
            <a:lstStyle/>
            <a:p>
              <a:r>
                <a:rPr lang="en-US" sz="2300" dirty="0">
                  <a:solidFill>
                    <a:srgbClr val="000000"/>
                  </a:solidFill>
                  <a:latin typeface="Book Antiqua"/>
                </a:rPr>
                <a:t>Analyst</a:t>
              </a:r>
            </a:p>
          </p:txBody>
        </p:sp>
        <p:sp>
          <p:nvSpPr>
            <p:cNvPr id="9233" name="Rectangle 17"/>
            <p:cNvSpPr>
              <a:spLocks noChangeArrowheads="1"/>
            </p:cNvSpPr>
            <p:nvPr/>
          </p:nvSpPr>
          <p:spPr bwMode="auto">
            <a:xfrm>
              <a:off x="8546695" y="7568072"/>
              <a:ext cx="1300727" cy="4816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128691" tIns="63217" rIns="128691" bIns="63217">
              <a:spAutoFit/>
            </a:bodyPr>
            <a:lstStyle/>
            <a:p>
              <a:r>
                <a:rPr lang="en-US" sz="2300" dirty="0" err="1">
                  <a:solidFill>
                    <a:srgbClr val="000000"/>
                  </a:solidFill>
                  <a:latin typeface="Book Antiqua"/>
                </a:rPr>
                <a:t>B.Casey</a:t>
              </a:r>
              <a:endParaRPr lang="en-US" sz="2300" dirty="0">
                <a:solidFill>
                  <a:srgbClr val="000000"/>
                </a:solidFill>
                <a:latin typeface="Book Antiqua"/>
              </a:endParaRPr>
            </a:p>
          </p:txBody>
        </p:sp>
        <p:sp>
          <p:nvSpPr>
            <p:cNvPr id="9234" name="Rectangle 18"/>
            <p:cNvSpPr>
              <a:spLocks noChangeArrowheads="1"/>
            </p:cNvSpPr>
            <p:nvPr/>
          </p:nvSpPr>
          <p:spPr bwMode="auto">
            <a:xfrm>
              <a:off x="9924562" y="7568072"/>
              <a:ext cx="732782" cy="4816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128691" tIns="63217" rIns="128691" bIns="63217">
              <a:spAutoFit/>
            </a:bodyPr>
            <a:lstStyle/>
            <a:p>
              <a:r>
                <a:rPr lang="en-US" sz="2300" dirty="0">
                  <a:solidFill>
                    <a:srgbClr val="000000"/>
                  </a:solidFill>
                  <a:latin typeface="Book Antiqua"/>
                </a:rPr>
                <a:t>P</a:t>
              </a:r>
              <a:r>
                <a:rPr lang="en-US" sz="2300" u="sng" strike="sngStrike" dirty="0">
                  <a:solidFill>
                    <a:srgbClr val="000000"/>
                  </a:solidFill>
                  <a:latin typeface="Book Antiqua"/>
                </a:rPr>
                <a:t>3</a:t>
              </a:r>
              <a:r>
                <a:rPr lang="en-US" sz="2300" dirty="0">
                  <a:solidFill>
                    <a:srgbClr val="000000"/>
                  </a:solidFill>
                  <a:latin typeface="Book Antiqua"/>
                </a:rPr>
                <a:t>2</a:t>
              </a:r>
            </a:p>
          </p:txBody>
        </p:sp>
        <p:sp>
          <p:nvSpPr>
            <p:cNvPr id="9235" name="Rectangle 19"/>
            <p:cNvSpPr>
              <a:spLocks noChangeArrowheads="1"/>
            </p:cNvSpPr>
            <p:nvPr/>
          </p:nvSpPr>
          <p:spPr bwMode="auto">
            <a:xfrm>
              <a:off x="10787499" y="7568072"/>
              <a:ext cx="1420471" cy="4816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128691" tIns="63217" rIns="128691" bIns="63217">
              <a:spAutoFit/>
            </a:bodyPr>
            <a:lstStyle/>
            <a:p>
              <a:r>
                <a:rPr lang="en-US" sz="2300" dirty="0">
                  <a:solidFill>
                    <a:srgbClr val="000000"/>
                  </a:solidFill>
                  <a:latin typeface="Book Antiqua"/>
                </a:rPr>
                <a:t>Manager</a:t>
              </a:r>
            </a:p>
          </p:txBody>
        </p:sp>
        <p:sp>
          <p:nvSpPr>
            <p:cNvPr id="9236" name="Rectangle 20"/>
            <p:cNvSpPr>
              <a:spLocks noChangeArrowheads="1"/>
            </p:cNvSpPr>
            <p:nvPr/>
          </p:nvSpPr>
          <p:spPr bwMode="auto">
            <a:xfrm>
              <a:off x="8585118" y="8055752"/>
              <a:ext cx="1129055" cy="4816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128691" tIns="63217" rIns="128691" bIns="63217">
              <a:spAutoFit/>
            </a:bodyPr>
            <a:lstStyle/>
            <a:p>
              <a:r>
                <a:rPr lang="en-US" sz="2300" dirty="0" err="1">
                  <a:solidFill>
                    <a:srgbClr val="000000"/>
                  </a:solidFill>
                  <a:latin typeface="Book Antiqua"/>
                </a:rPr>
                <a:t>J.Jones</a:t>
              </a:r>
              <a:endParaRPr lang="en-US" sz="2300" dirty="0">
                <a:solidFill>
                  <a:srgbClr val="000000"/>
                </a:solidFill>
                <a:latin typeface="Book Antiqua"/>
              </a:endParaRPr>
            </a:p>
          </p:txBody>
        </p:sp>
        <p:sp>
          <p:nvSpPr>
            <p:cNvPr id="9237" name="Rectangle 21"/>
            <p:cNvSpPr>
              <a:spLocks noChangeArrowheads="1"/>
            </p:cNvSpPr>
            <p:nvPr/>
          </p:nvSpPr>
          <p:spPr bwMode="auto">
            <a:xfrm>
              <a:off x="9924562" y="8055752"/>
              <a:ext cx="732782" cy="4816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128691" tIns="63217" rIns="128691" bIns="63217">
              <a:spAutoFit/>
            </a:bodyPr>
            <a:lstStyle/>
            <a:p>
              <a:r>
                <a:rPr lang="en-US" sz="2300" dirty="0">
                  <a:solidFill>
                    <a:srgbClr val="000000"/>
                  </a:solidFill>
                  <a:latin typeface="Book Antiqua"/>
                </a:rPr>
                <a:t>P</a:t>
              </a:r>
              <a:r>
                <a:rPr lang="en-US" sz="2300" u="sng" strike="sngStrike" dirty="0">
                  <a:solidFill>
                    <a:srgbClr val="000000"/>
                  </a:solidFill>
                  <a:latin typeface="Book Antiqua"/>
                </a:rPr>
                <a:t>4</a:t>
              </a:r>
              <a:r>
                <a:rPr lang="en-US" sz="2300" dirty="0">
                  <a:solidFill>
                    <a:srgbClr val="000000"/>
                  </a:solidFill>
                  <a:latin typeface="Book Antiqua"/>
                </a:rPr>
                <a:t>3</a:t>
              </a:r>
            </a:p>
          </p:txBody>
        </p:sp>
        <p:sp>
          <p:nvSpPr>
            <p:cNvPr id="9238" name="Rectangle 22"/>
            <p:cNvSpPr>
              <a:spLocks noChangeArrowheads="1"/>
            </p:cNvSpPr>
            <p:nvPr/>
          </p:nvSpPr>
          <p:spPr bwMode="auto">
            <a:xfrm>
              <a:off x="10787499" y="8055752"/>
              <a:ext cx="1420471" cy="4816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128691" tIns="63217" rIns="128691" bIns="63217">
              <a:spAutoFit/>
            </a:bodyPr>
            <a:lstStyle/>
            <a:p>
              <a:r>
                <a:rPr lang="en-US" sz="2300" dirty="0">
                  <a:solidFill>
                    <a:srgbClr val="000000"/>
                  </a:solidFill>
                  <a:latin typeface="Book Antiqua"/>
                </a:rPr>
                <a:t>Manager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View Management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idx="1"/>
          </p:nvPr>
        </p:nvSpPr>
        <p:spPr>
          <a:xfrm>
            <a:off x="1090336" y="3076600"/>
            <a:ext cx="11100696" cy="6112390"/>
          </a:xfrm>
          <a:noFill/>
          <a:ln/>
        </p:spPr>
        <p:txBody>
          <a:bodyPr>
            <a:normAutofit fontScale="92500" lnSpcReduction="10000"/>
          </a:bodyPr>
          <a:lstStyle/>
          <a:p>
            <a:pPr>
              <a:tabLst>
                <a:tab pos="3007313" algn="l"/>
                <a:tab pos="4958003" algn="l"/>
              </a:tabLst>
            </a:pPr>
            <a:r>
              <a:rPr lang="en-US" dirty="0"/>
              <a:t>To restrict access</a:t>
            </a:r>
          </a:p>
          <a:p>
            <a:pPr marL="487673" lvl="1" indent="0">
              <a:buNone/>
              <a:tabLst>
                <a:tab pos="3007313" algn="l"/>
                <a:tab pos="4958003" algn="l"/>
              </a:tabLst>
            </a:pPr>
            <a:r>
              <a:rPr lang="en-US" dirty="0"/>
              <a:t>Example restriction: </a:t>
            </a:r>
            <a:r>
              <a:rPr lang="en-US" dirty="0">
                <a:highlight>
                  <a:srgbClr val="FFFF00"/>
                </a:highlight>
              </a:rPr>
              <a:t>A user can only access employees that have the same title as the user him/herself.</a:t>
            </a:r>
          </a:p>
          <a:p>
            <a:pPr lvl="1">
              <a:buNone/>
              <a:tabLst>
                <a:tab pos="2286000" algn="l"/>
                <a:tab pos="4064000" algn="l"/>
              </a:tabLst>
            </a:pPr>
            <a:r>
              <a:rPr lang="en-US" dirty="0">
                <a:latin typeface="Courier New"/>
              </a:rPr>
              <a:t>	</a:t>
            </a:r>
            <a:r>
              <a:rPr lang="en-US" b="1" dirty="0">
                <a:latin typeface="Courier New"/>
              </a:rPr>
              <a:t>CREATE	VIEW</a:t>
            </a:r>
            <a:r>
              <a:rPr lang="en-US" dirty="0">
                <a:latin typeface="Courier New"/>
              </a:rPr>
              <a:t>	ESAME</a:t>
            </a:r>
          </a:p>
          <a:p>
            <a:pPr lvl="1">
              <a:buNone/>
              <a:tabLst>
                <a:tab pos="2286000" algn="l"/>
                <a:tab pos="4064000" algn="l"/>
              </a:tabLst>
            </a:pPr>
            <a:r>
              <a:rPr lang="en-US" dirty="0">
                <a:latin typeface="Courier New"/>
              </a:rPr>
              <a:t>	</a:t>
            </a:r>
            <a:r>
              <a:rPr lang="en-US" b="1" dirty="0">
                <a:latin typeface="Courier New"/>
              </a:rPr>
              <a:t>AS	SELECT</a:t>
            </a:r>
            <a:r>
              <a:rPr lang="en-US" dirty="0">
                <a:latin typeface="Courier New"/>
              </a:rPr>
              <a:t>	*</a:t>
            </a:r>
          </a:p>
          <a:p>
            <a:pPr lvl="1">
              <a:buNone/>
              <a:tabLst>
                <a:tab pos="2286000" algn="l"/>
                <a:tab pos="4064000" algn="l"/>
              </a:tabLst>
            </a:pPr>
            <a:r>
              <a:rPr lang="en-US" dirty="0">
                <a:latin typeface="Courier New"/>
              </a:rPr>
              <a:t>		</a:t>
            </a:r>
            <a:r>
              <a:rPr lang="en-US" b="1" dirty="0">
                <a:latin typeface="Courier New"/>
              </a:rPr>
              <a:t>FROM</a:t>
            </a:r>
            <a:r>
              <a:rPr lang="en-US" dirty="0">
                <a:latin typeface="Courier New"/>
              </a:rPr>
              <a:t>	EMP E1, EMP E2</a:t>
            </a:r>
          </a:p>
          <a:p>
            <a:pPr lvl="1">
              <a:buNone/>
              <a:tabLst>
                <a:tab pos="2286000" algn="l"/>
                <a:tab pos="4064000" algn="l"/>
              </a:tabLst>
            </a:pPr>
            <a:r>
              <a:rPr lang="en-US" dirty="0">
                <a:latin typeface="Courier New"/>
              </a:rPr>
              <a:t>		</a:t>
            </a:r>
            <a:r>
              <a:rPr lang="en-US" b="1" dirty="0">
                <a:latin typeface="Courier New"/>
              </a:rPr>
              <a:t>WHERE</a:t>
            </a:r>
            <a:r>
              <a:rPr lang="en-US" dirty="0">
                <a:latin typeface="Courier New"/>
              </a:rPr>
              <a:t>	E1.TITLE = E2.TITLE</a:t>
            </a:r>
          </a:p>
          <a:p>
            <a:pPr lvl="1">
              <a:buNone/>
              <a:tabLst>
                <a:tab pos="2286000" algn="l"/>
                <a:tab pos="4064000" algn="l"/>
              </a:tabLst>
            </a:pPr>
            <a:r>
              <a:rPr lang="en-US" dirty="0">
                <a:latin typeface="Courier New"/>
              </a:rPr>
              <a:t>		</a:t>
            </a:r>
            <a:r>
              <a:rPr lang="en-US" b="1" dirty="0">
                <a:highlight>
                  <a:srgbClr val="FFFF00"/>
                </a:highlight>
                <a:latin typeface="Courier New"/>
              </a:rPr>
              <a:t>AND</a:t>
            </a:r>
            <a:r>
              <a:rPr lang="en-US" dirty="0">
                <a:highlight>
                  <a:srgbClr val="FFFF00"/>
                </a:highlight>
                <a:latin typeface="Courier New"/>
              </a:rPr>
              <a:t> 	E1.ENO = </a:t>
            </a:r>
            <a:r>
              <a:rPr lang="en-US" b="1" dirty="0">
                <a:highlight>
                  <a:srgbClr val="FFFF00"/>
                </a:highlight>
                <a:latin typeface="Courier New"/>
              </a:rPr>
              <a:t>USER</a:t>
            </a:r>
          </a:p>
          <a:p>
            <a:pPr>
              <a:tabLst>
                <a:tab pos="2286000" algn="l"/>
                <a:tab pos="4957763" algn="l"/>
              </a:tabLst>
            </a:pPr>
            <a:r>
              <a:rPr lang="en-US" dirty="0"/>
              <a:t>Sample Query (issued by J. Doe)</a:t>
            </a:r>
          </a:p>
          <a:p>
            <a:pPr lvl="1">
              <a:buNone/>
              <a:tabLst>
                <a:tab pos="2286000" algn="l"/>
                <a:tab pos="4957763" algn="l"/>
              </a:tabLst>
            </a:pPr>
            <a:r>
              <a:rPr lang="en-US" dirty="0">
                <a:latin typeface="Courier New"/>
              </a:rPr>
              <a:t>	</a:t>
            </a:r>
            <a:r>
              <a:rPr lang="en-US" b="1" dirty="0">
                <a:latin typeface="Courier New"/>
              </a:rPr>
              <a:t>SELECT</a:t>
            </a:r>
            <a:r>
              <a:rPr lang="en-US" dirty="0">
                <a:latin typeface="Courier New"/>
              </a:rPr>
              <a:t> 	*</a:t>
            </a:r>
          </a:p>
          <a:p>
            <a:pPr lvl="1">
              <a:buNone/>
              <a:tabLst>
                <a:tab pos="2286000" algn="l"/>
                <a:tab pos="4957763" algn="l"/>
              </a:tabLst>
            </a:pPr>
            <a:r>
              <a:rPr lang="en-US" dirty="0">
                <a:latin typeface="Courier New"/>
              </a:rPr>
              <a:t>	</a:t>
            </a:r>
            <a:r>
              <a:rPr lang="en-US" b="1" dirty="0">
                <a:latin typeface="Courier New"/>
              </a:rPr>
              <a:t>FROM</a:t>
            </a:r>
            <a:r>
              <a:rPr lang="en-US" dirty="0">
                <a:latin typeface="Courier New"/>
              </a:rPr>
              <a:t>	ESAME</a:t>
            </a:r>
          </a:p>
          <a:p>
            <a:pPr>
              <a:buNone/>
              <a:tabLst>
                <a:tab pos="2286000" algn="l"/>
                <a:tab pos="4957763" algn="l"/>
              </a:tabLst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  <a:tabLst>
                <a:tab pos="2286000" algn="l"/>
                <a:tab pos="4957763" algn="l"/>
              </a:tabLst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the result of the query correct (per the defined view)?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8014568" y="6604992"/>
            <a:ext cx="4244622" cy="1628564"/>
            <a:chOff x="7315200" y="6592711"/>
            <a:chExt cx="4244622" cy="1628564"/>
          </a:xfrm>
        </p:grpSpPr>
        <p:sp>
          <p:nvSpPr>
            <p:cNvPr id="10244" name="Rectangle 4"/>
            <p:cNvSpPr>
              <a:spLocks noChangeArrowheads="1"/>
            </p:cNvSpPr>
            <p:nvPr/>
          </p:nvSpPr>
          <p:spPr bwMode="auto">
            <a:xfrm>
              <a:off x="7315200" y="6592711"/>
              <a:ext cx="4244622" cy="1571413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130046" tIns="65023" rIns="130046" bIns="65023" anchor="ctr"/>
            <a:lstStyle/>
            <a:p>
              <a:endParaRPr lang="fr-FR" dirty="0">
                <a:latin typeface="Book Antiqua"/>
              </a:endParaRPr>
            </a:p>
          </p:txBody>
        </p:sp>
        <p:sp>
          <p:nvSpPr>
            <p:cNvPr id="10245" name="Line 5"/>
            <p:cNvSpPr>
              <a:spLocks noChangeShapeType="1"/>
            </p:cNvSpPr>
            <p:nvPr/>
          </p:nvSpPr>
          <p:spPr bwMode="auto">
            <a:xfrm>
              <a:off x="7315200" y="7152640"/>
              <a:ext cx="424462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130046" tIns="65023" rIns="130046" bIns="65023" anchor="ctr"/>
            <a:lstStyle/>
            <a:p>
              <a:endParaRPr lang="fr-FR" dirty="0">
                <a:latin typeface="Book Antiqua"/>
              </a:endParaRPr>
            </a:p>
          </p:txBody>
        </p:sp>
        <p:sp>
          <p:nvSpPr>
            <p:cNvPr id="10246" name="Line 6"/>
            <p:cNvSpPr>
              <a:spLocks noChangeShapeType="1"/>
            </p:cNvSpPr>
            <p:nvPr/>
          </p:nvSpPr>
          <p:spPr bwMode="auto">
            <a:xfrm>
              <a:off x="8371840" y="6592711"/>
              <a:ext cx="0" cy="15714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130046" tIns="65023" rIns="130046" bIns="65023" anchor="ctr"/>
            <a:lstStyle/>
            <a:p>
              <a:endParaRPr lang="fr-FR" dirty="0">
                <a:latin typeface="Book Antiqua"/>
              </a:endParaRPr>
            </a:p>
          </p:txBody>
        </p:sp>
        <p:sp>
          <p:nvSpPr>
            <p:cNvPr id="10247" name="Line 7"/>
            <p:cNvSpPr>
              <a:spLocks noChangeShapeType="1"/>
            </p:cNvSpPr>
            <p:nvPr/>
          </p:nvSpPr>
          <p:spPr bwMode="auto">
            <a:xfrm flipH="1">
              <a:off x="9825849" y="6592711"/>
              <a:ext cx="11290" cy="15714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130046" tIns="65023" rIns="130046" bIns="65023" anchor="ctr"/>
            <a:lstStyle/>
            <a:p>
              <a:endParaRPr lang="fr-FR" dirty="0">
                <a:latin typeface="Book Antiqua"/>
              </a:endParaRPr>
            </a:p>
          </p:txBody>
        </p:sp>
        <p:sp>
          <p:nvSpPr>
            <p:cNvPr id="10248" name="Rectangle 8"/>
            <p:cNvSpPr>
              <a:spLocks noChangeArrowheads="1"/>
            </p:cNvSpPr>
            <p:nvPr/>
          </p:nvSpPr>
          <p:spPr bwMode="auto">
            <a:xfrm>
              <a:off x="7413214" y="6655930"/>
              <a:ext cx="917058" cy="4816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128691" tIns="63217" rIns="128691" bIns="63217">
              <a:spAutoFit/>
            </a:bodyPr>
            <a:lstStyle/>
            <a:p>
              <a:r>
                <a:rPr lang="en-US" sz="2300" dirty="0">
                  <a:solidFill>
                    <a:srgbClr val="000000"/>
                  </a:solidFill>
                  <a:latin typeface="Book Antiqua"/>
                </a:rPr>
                <a:t>ENO</a:t>
              </a:r>
            </a:p>
          </p:txBody>
        </p:sp>
        <p:sp>
          <p:nvSpPr>
            <p:cNvPr id="10249" name="Rectangle 9"/>
            <p:cNvSpPr>
              <a:spLocks noChangeArrowheads="1"/>
            </p:cNvSpPr>
            <p:nvPr/>
          </p:nvSpPr>
          <p:spPr bwMode="auto">
            <a:xfrm>
              <a:off x="8495511" y="6655930"/>
              <a:ext cx="1373745" cy="4816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128691" tIns="63217" rIns="128691" bIns="63217">
              <a:spAutoFit/>
            </a:bodyPr>
            <a:lstStyle/>
            <a:p>
              <a:r>
                <a:rPr lang="en-US" sz="2300" dirty="0">
                  <a:solidFill>
                    <a:srgbClr val="000000"/>
                  </a:solidFill>
                  <a:latin typeface="Book Antiqua"/>
                </a:rPr>
                <a:t>ENAME</a:t>
              </a:r>
            </a:p>
          </p:txBody>
        </p:sp>
        <p:sp>
          <p:nvSpPr>
            <p:cNvPr id="10250" name="Rectangle 10"/>
            <p:cNvSpPr>
              <a:spLocks noChangeArrowheads="1"/>
            </p:cNvSpPr>
            <p:nvPr/>
          </p:nvSpPr>
          <p:spPr bwMode="auto">
            <a:xfrm>
              <a:off x="10066494" y="6655930"/>
              <a:ext cx="1081096" cy="4816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128691" tIns="63217" rIns="128691" bIns="63217">
              <a:spAutoFit/>
            </a:bodyPr>
            <a:lstStyle/>
            <a:p>
              <a:r>
                <a:rPr lang="en-US" sz="2300" dirty="0">
                  <a:solidFill>
                    <a:srgbClr val="000000"/>
                  </a:solidFill>
                  <a:latin typeface="Book Antiqua"/>
                </a:rPr>
                <a:t>TITLE</a:t>
              </a:r>
            </a:p>
          </p:txBody>
        </p:sp>
        <p:sp>
          <p:nvSpPr>
            <p:cNvPr id="10251" name="Rectangle 11"/>
            <p:cNvSpPr>
              <a:spLocks noChangeArrowheads="1"/>
            </p:cNvSpPr>
            <p:nvPr/>
          </p:nvSpPr>
          <p:spPr bwMode="auto">
            <a:xfrm>
              <a:off x="7549750" y="7224890"/>
              <a:ext cx="587541" cy="4816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128691" tIns="63217" rIns="128691" bIns="63217">
              <a:spAutoFit/>
            </a:bodyPr>
            <a:lstStyle/>
            <a:p>
              <a:r>
                <a:rPr lang="en-US" sz="2300" dirty="0">
                  <a:solidFill>
                    <a:srgbClr val="000000"/>
                  </a:solidFill>
                  <a:latin typeface="Book Antiqua"/>
                </a:rPr>
                <a:t>E1</a:t>
              </a:r>
            </a:p>
          </p:txBody>
        </p:sp>
        <p:sp>
          <p:nvSpPr>
            <p:cNvPr id="10252" name="Rectangle 12"/>
            <p:cNvSpPr>
              <a:spLocks noChangeArrowheads="1"/>
            </p:cNvSpPr>
            <p:nvPr/>
          </p:nvSpPr>
          <p:spPr bwMode="auto">
            <a:xfrm>
              <a:off x="8515289" y="7224890"/>
              <a:ext cx="1036162" cy="4816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128691" tIns="63217" rIns="128691" bIns="63217">
              <a:spAutoFit/>
            </a:bodyPr>
            <a:lstStyle/>
            <a:p>
              <a:r>
                <a:rPr lang="en-US" sz="2300" dirty="0">
                  <a:solidFill>
                    <a:srgbClr val="000000"/>
                  </a:solidFill>
                  <a:latin typeface="Book Antiqua"/>
                </a:rPr>
                <a:t>J. Doe</a:t>
              </a:r>
            </a:p>
          </p:txBody>
        </p:sp>
        <p:sp>
          <p:nvSpPr>
            <p:cNvPr id="10253" name="Rectangle 13"/>
            <p:cNvSpPr>
              <a:spLocks noChangeArrowheads="1"/>
            </p:cNvSpPr>
            <p:nvPr/>
          </p:nvSpPr>
          <p:spPr bwMode="auto">
            <a:xfrm>
              <a:off x="9899133" y="7224890"/>
              <a:ext cx="1603212" cy="4816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128691" tIns="63217" rIns="128691" bIns="63217">
              <a:spAutoFit/>
            </a:bodyPr>
            <a:lstStyle/>
            <a:p>
              <a:r>
                <a:rPr lang="en-US" sz="2300" dirty="0">
                  <a:solidFill>
                    <a:srgbClr val="000000"/>
                  </a:solidFill>
                  <a:latin typeface="Book Antiqua"/>
                </a:rPr>
                <a:t>Elect. Eng</a:t>
              </a:r>
            </a:p>
          </p:txBody>
        </p:sp>
        <p:sp>
          <p:nvSpPr>
            <p:cNvPr id="10254" name="Rectangle 14"/>
            <p:cNvSpPr>
              <a:spLocks noChangeArrowheads="1"/>
            </p:cNvSpPr>
            <p:nvPr/>
          </p:nvSpPr>
          <p:spPr bwMode="auto">
            <a:xfrm>
              <a:off x="7549750" y="7739663"/>
              <a:ext cx="587541" cy="4816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128691" tIns="63217" rIns="128691" bIns="63217">
              <a:spAutoFit/>
            </a:bodyPr>
            <a:lstStyle/>
            <a:p>
              <a:r>
                <a:rPr lang="en-US" sz="2300" dirty="0">
                  <a:solidFill>
                    <a:srgbClr val="000000"/>
                  </a:solidFill>
                  <a:latin typeface="Book Antiqua"/>
                </a:rPr>
                <a:t>E2</a:t>
              </a:r>
            </a:p>
          </p:txBody>
        </p:sp>
        <p:sp>
          <p:nvSpPr>
            <p:cNvPr id="10255" name="Rectangle 15"/>
            <p:cNvSpPr>
              <a:spLocks noChangeArrowheads="1"/>
            </p:cNvSpPr>
            <p:nvPr/>
          </p:nvSpPr>
          <p:spPr bwMode="auto">
            <a:xfrm>
              <a:off x="8468175" y="7739663"/>
              <a:ext cx="1146193" cy="4816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128691" tIns="63217" rIns="128691" bIns="63217">
              <a:spAutoFit/>
            </a:bodyPr>
            <a:lstStyle/>
            <a:p>
              <a:r>
                <a:rPr lang="en-US" sz="2300" dirty="0">
                  <a:solidFill>
                    <a:srgbClr val="000000"/>
                  </a:solidFill>
                  <a:latin typeface="Book Antiqua"/>
                </a:rPr>
                <a:t>L. Chu</a:t>
              </a:r>
            </a:p>
          </p:txBody>
        </p:sp>
        <p:sp>
          <p:nvSpPr>
            <p:cNvPr id="10256" name="Rectangle 16"/>
            <p:cNvSpPr>
              <a:spLocks noChangeArrowheads="1"/>
            </p:cNvSpPr>
            <p:nvPr/>
          </p:nvSpPr>
          <p:spPr bwMode="auto">
            <a:xfrm>
              <a:off x="9899133" y="7739663"/>
              <a:ext cx="1603212" cy="4816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128691" tIns="63217" rIns="128691" bIns="63217">
              <a:spAutoFit/>
            </a:bodyPr>
            <a:lstStyle/>
            <a:p>
              <a:r>
                <a:rPr lang="en-US" sz="2300" dirty="0">
                  <a:solidFill>
                    <a:srgbClr val="000000"/>
                  </a:solidFill>
                  <a:latin typeface="Book Antiqua"/>
                </a:rPr>
                <a:t>Elect. Eng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View Updates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idx="1"/>
          </p:nvPr>
        </p:nvSpPr>
        <p:spPr>
          <a:xfrm>
            <a:off x="1229342" y="3220616"/>
            <a:ext cx="10889682" cy="5832647"/>
          </a:xfrm>
          <a:noFill/>
          <a:ln/>
        </p:spPr>
        <p:txBody>
          <a:bodyPr>
            <a:normAutofit/>
          </a:bodyPr>
          <a:lstStyle/>
          <a:p>
            <a:pPr>
              <a:tabLst>
                <a:tab pos="2600919" algn="l"/>
                <a:tab pos="4145215" algn="l"/>
              </a:tabLst>
            </a:pPr>
            <a:r>
              <a:rPr lang="en-US" dirty="0"/>
              <a:t>Updatable vs Non-updatable views</a:t>
            </a:r>
          </a:p>
          <a:p>
            <a:pPr>
              <a:tabLst>
                <a:tab pos="2600919" algn="l"/>
                <a:tab pos="4145215" algn="l"/>
              </a:tabLst>
            </a:pPr>
            <a:r>
              <a:rPr lang="en-US" dirty="0"/>
              <a:t>Updatable</a:t>
            </a:r>
          </a:p>
          <a:p>
            <a:pPr lvl="1">
              <a:buNone/>
              <a:tabLst>
                <a:tab pos="2174875" algn="l"/>
                <a:tab pos="4144963" algn="l"/>
              </a:tabLst>
            </a:pPr>
            <a:r>
              <a:rPr lang="en-US" sz="2200" b="1" dirty="0">
                <a:latin typeface="Courier New"/>
              </a:rPr>
              <a:t>	CREATE	VIEW	</a:t>
            </a:r>
            <a:r>
              <a:rPr lang="en-US" sz="2200" dirty="0">
                <a:latin typeface="Courier New"/>
              </a:rPr>
              <a:t>SYSAN(ENO,ENAME)</a:t>
            </a:r>
          </a:p>
          <a:p>
            <a:pPr lvl="1">
              <a:buNone/>
              <a:tabLst>
                <a:tab pos="2174875" algn="l"/>
                <a:tab pos="4144963" algn="l"/>
              </a:tabLst>
            </a:pPr>
            <a:r>
              <a:rPr lang="en-US" sz="2200" b="1" dirty="0">
                <a:latin typeface="Courier New"/>
              </a:rPr>
              <a:t>	AS	SELECT</a:t>
            </a:r>
            <a:r>
              <a:rPr lang="en-US" sz="2200" dirty="0">
                <a:latin typeface="Courier New"/>
              </a:rPr>
              <a:t>	ENO,ENAME</a:t>
            </a:r>
          </a:p>
          <a:p>
            <a:pPr lvl="1">
              <a:buNone/>
              <a:tabLst>
                <a:tab pos="2174875" algn="l"/>
                <a:tab pos="4144963" algn="l"/>
              </a:tabLst>
            </a:pPr>
            <a:r>
              <a:rPr lang="en-US" sz="2200" b="1" dirty="0">
                <a:latin typeface="Courier New"/>
              </a:rPr>
              <a:t>		FROM</a:t>
            </a:r>
            <a:r>
              <a:rPr lang="en-US" sz="2200" dirty="0">
                <a:latin typeface="Courier New"/>
              </a:rPr>
              <a:t>	EMP</a:t>
            </a:r>
          </a:p>
          <a:p>
            <a:pPr lvl="1">
              <a:buNone/>
              <a:tabLst>
                <a:tab pos="2174875" algn="l"/>
                <a:tab pos="4144963" algn="l"/>
              </a:tabLst>
            </a:pPr>
            <a:r>
              <a:rPr lang="en-US" sz="2200" dirty="0">
                <a:latin typeface="Courier New"/>
              </a:rPr>
              <a:t>		</a:t>
            </a:r>
            <a:r>
              <a:rPr lang="en-US" sz="2200" b="1" dirty="0">
                <a:latin typeface="Courier New"/>
              </a:rPr>
              <a:t>WHERE</a:t>
            </a:r>
            <a:r>
              <a:rPr lang="en-US" sz="2200" dirty="0">
                <a:latin typeface="Courier New"/>
              </a:rPr>
              <a:t>	TITLE="Syst. Anal.“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Updates through views can be handled automatically only if they can be propagated correctly to the base relations.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Sample update queries: 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insert &lt;E9, “J. Fox”&gt; into SYSAN</a:t>
            </a:r>
          </a:p>
          <a:p>
            <a:pPr lvl="1">
              <a:buNone/>
              <a:tabLst>
                <a:tab pos="2600919" algn="l"/>
                <a:tab pos="4145215" algn="l"/>
              </a:tabLst>
            </a:pPr>
            <a:endParaRPr lang="en-US" dirty="0">
              <a:latin typeface="Courier New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View Updates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idx="1"/>
          </p:nvPr>
        </p:nvSpPr>
        <p:spPr>
          <a:xfrm>
            <a:off x="1229342" y="3220616"/>
            <a:ext cx="10889682" cy="5832647"/>
          </a:xfrm>
          <a:noFill/>
          <a:ln/>
        </p:spPr>
        <p:txBody>
          <a:bodyPr>
            <a:normAutofit fontScale="92500"/>
          </a:bodyPr>
          <a:lstStyle/>
          <a:p>
            <a:pPr>
              <a:tabLst>
                <a:tab pos="2600919" algn="l"/>
                <a:tab pos="4145215" algn="l"/>
              </a:tabLst>
            </a:pPr>
            <a:r>
              <a:rPr lang="en-US" dirty="0"/>
              <a:t>Non-updatable</a:t>
            </a:r>
          </a:p>
          <a:p>
            <a:pPr lvl="1">
              <a:buNone/>
              <a:tabLst>
                <a:tab pos="2174875" algn="l"/>
                <a:tab pos="4144963" algn="l"/>
              </a:tabLst>
            </a:pPr>
            <a:r>
              <a:rPr lang="en-US" sz="2200" b="1" dirty="0">
                <a:latin typeface="Courier New"/>
              </a:rPr>
              <a:t>	CREATE	VIEW</a:t>
            </a:r>
            <a:r>
              <a:rPr lang="en-US" sz="2200" dirty="0">
                <a:latin typeface="Courier New"/>
              </a:rPr>
              <a:t>	EG(ENAME,RESP)</a:t>
            </a:r>
          </a:p>
          <a:p>
            <a:pPr lvl="1">
              <a:buNone/>
              <a:tabLst>
                <a:tab pos="2174875" algn="l"/>
                <a:tab pos="4144963" algn="l"/>
              </a:tabLst>
            </a:pPr>
            <a:r>
              <a:rPr lang="en-US" sz="2200" b="1" dirty="0">
                <a:latin typeface="Courier New"/>
              </a:rPr>
              <a:t>	AS	SELECT DISTINCT</a:t>
            </a:r>
            <a:r>
              <a:rPr lang="en-US" sz="2200" dirty="0">
                <a:latin typeface="Courier New"/>
              </a:rPr>
              <a:t>	ENAME,RESP</a:t>
            </a:r>
          </a:p>
          <a:p>
            <a:pPr lvl="1">
              <a:buNone/>
              <a:tabLst>
                <a:tab pos="2174875" algn="l"/>
                <a:tab pos="4144963" algn="l"/>
              </a:tabLst>
            </a:pPr>
            <a:r>
              <a:rPr lang="en-US" sz="2200" dirty="0">
                <a:latin typeface="Courier New"/>
              </a:rPr>
              <a:t>		</a:t>
            </a:r>
            <a:r>
              <a:rPr lang="en-US" sz="2200" b="1" dirty="0">
                <a:latin typeface="Courier New"/>
              </a:rPr>
              <a:t>FROM</a:t>
            </a:r>
            <a:r>
              <a:rPr lang="en-US" sz="2200" dirty="0">
                <a:latin typeface="Courier New"/>
              </a:rPr>
              <a:t>	EMP, ASG</a:t>
            </a:r>
          </a:p>
          <a:p>
            <a:pPr lvl="1">
              <a:buNone/>
              <a:tabLst>
                <a:tab pos="2174875" algn="l"/>
                <a:tab pos="4144963" algn="l"/>
              </a:tabLst>
            </a:pPr>
            <a:r>
              <a:rPr lang="en-US" sz="2200" b="1" dirty="0">
                <a:latin typeface="Courier New"/>
              </a:rPr>
              <a:t>		WHERE</a:t>
            </a:r>
            <a:r>
              <a:rPr lang="en-US" sz="2200" dirty="0">
                <a:latin typeface="Courier New"/>
              </a:rPr>
              <a:t> 	EMP.ENO=ASG.ENO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view is not updatable when an update through the view cannot be propagated correctly to the base relations (e.g., because ambiguities).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Sample update queries: </a:t>
            </a:r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delete &lt;“J. Fox”, “Analyst”&gt; from EG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Current practice: DBMS are very restrictive about supporting updates through views. Views can be updated only if they are derived from a single relation by selection and projection.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NOTE:  Views derived by join are updatable if they include the keys of the base relations.</a:t>
            </a:r>
          </a:p>
          <a:p>
            <a:pPr lvl="1">
              <a:buNone/>
              <a:tabLst>
                <a:tab pos="2174875" algn="l"/>
                <a:tab pos="4144963" algn="l"/>
              </a:tabLst>
            </a:pPr>
            <a:endParaRPr lang="en-US" sz="2200" dirty="0">
              <a:latin typeface="Courier New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082721"/>
      </p:ext>
    </p:extLst>
  </p:cSld>
  <p:clrMapOvr>
    <a:masterClrMapping/>
  </p:clrMapOvr>
</p:sld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Blank">
  <a:themeElements>
    <a:clrScheme name="">
      <a:dk1>
        <a:srgbClr val="263750"/>
      </a:dk1>
      <a:lt1>
        <a:srgbClr val="D9C8AF"/>
      </a:lt1>
      <a:dk2>
        <a:srgbClr val="000000"/>
      </a:dk2>
      <a:lt2>
        <a:srgbClr val="808080"/>
      </a:lt2>
      <a:accent1>
        <a:srgbClr val="6682AA"/>
      </a:accent1>
      <a:accent2>
        <a:srgbClr val="333399"/>
      </a:accent2>
      <a:accent3>
        <a:srgbClr val="E9E0D4"/>
      </a:accent3>
      <a:accent4>
        <a:srgbClr val="1F2D43"/>
      </a:accent4>
      <a:accent5>
        <a:srgbClr val="B8C1D2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Didot"/>
        <a:ea typeface="ヒラギノ明朝 ProN W3"/>
        <a:cs typeface="ヒラギノ明朝 ProN W3"/>
      </a:majorFont>
      <a:minorFont>
        <a:latin typeface="Palatino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82AA"/>
        </a:solidFill>
        <a:ln>
          <a:noFill/>
        </a:ln>
        <a:effectLst/>
        <a:extLst>
          <a:ext uri="{91240B29-F687-4f45-9708-019B960494DF}">
            <a14:hiddenLine xmlns=""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rgbClr val="263750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82AA"/>
        </a:solidFill>
        <a:ln>
          <a:noFill/>
        </a:ln>
        <a:effectLst/>
        <a:extLst>
          <a:ext uri="{91240B29-F687-4f45-9708-019B960494DF}">
            <a14:hiddenLine xmlns=""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rgbClr val="263750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Photo - 2 Up">
  <a:themeElements>
    <a:clrScheme name="">
      <a:dk1>
        <a:srgbClr val="263750"/>
      </a:dk1>
      <a:lt1>
        <a:srgbClr val="D9C8AF"/>
      </a:lt1>
      <a:dk2>
        <a:srgbClr val="000000"/>
      </a:dk2>
      <a:lt2>
        <a:srgbClr val="808080"/>
      </a:lt2>
      <a:accent1>
        <a:srgbClr val="6682AA"/>
      </a:accent1>
      <a:accent2>
        <a:srgbClr val="333399"/>
      </a:accent2>
      <a:accent3>
        <a:srgbClr val="E9E0D4"/>
      </a:accent3>
      <a:accent4>
        <a:srgbClr val="1F2D43"/>
      </a:accent4>
      <a:accent5>
        <a:srgbClr val="B8C1D2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2 Up">
      <a:majorFont>
        <a:latin typeface="Didot"/>
        <a:ea typeface="ヒラギノ明朝 ProN W3"/>
        <a:cs typeface="ヒラギノ明朝 ProN W3"/>
      </a:majorFont>
      <a:minorFont>
        <a:latin typeface="Palatino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82AA"/>
        </a:solidFill>
        <a:ln>
          <a:noFill/>
        </a:ln>
        <a:effectLst/>
        <a:extLst>
          <a:ext uri="{91240B29-F687-4f45-9708-019B960494DF}">
            <a14:hiddenLine xmlns=""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rgbClr val="263750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82AA"/>
        </a:solidFill>
        <a:ln>
          <a:noFill/>
        </a:ln>
        <a:effectLst/>
        <a:extLst>
          <a:ext uri="{91240B29-F687-4f45-9708-019B960494DF}">
            <a14:hiddenLine xmlns=""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rgbClr val="263750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lnDef>
  </a:objectDefaults>
  <a:extraClrSchemeLst>
    <a:extraClrScheme>
      <a:clrScheme name="Photo - 2 U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Title - Top">
  <a:themeElements>
    <a:clrScheme name="">
      <a:dk1>
        <a:srgbClr val="263750"/>
      </a:dk1>
      <a:lt1>
        <a:srgbClr val="D9C8AF"/>
      </a:lt1>
      <a:dk2>
        <a:srgbClr val="000000"/>
      </a:dk2>
      <a:lt2>
        <a:srgbClr val="808080"/>
      </a:lt2>
      <a:accent1>
        <a:srgbClr val="6682AA"/>
      </a:accent1>
      <a:accent2>
        <a:srgbClr val="333399"/>
      </a:accent2>
      <a:accent3>
        <a:srgbClr val="E9E0D4"/>
      </a:accent3>
      <a:accent4>
        <a:srgbClr val="1F2D43"/>
      </a:accent4>
      <a:accent5>
        <a:srgbClr val="B8C1D2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Top">
      <a:majorFont>
        <a:latin typeface="Didot"/>
        <a:ea typeface="ヒラギノ明朝 ProN W3"/>
        <a:cs typeface="ヒラギノ明朝 ProN W3"/>
      </a:majorFont>
      <a:minorFont>
        <a:latin typeface="Palatino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82AA"/>
        </a:solidFill>
        <a:ln>
          <a:noFill/>
        </a:ln>
        <a:effectLst/>
        <a:extLst>
          <a:ext uri="{91240B29-F687-4f45-9708-019B960494DF}">
            <a14:hiddenLine xmlns=""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rgbClr val="263750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82AA"/>
        </a:solidFill>
        <a:ln>
          <a:noFill/>
        </a:ln>
        <a:effectLst/>
        <a:extLst>
          <a:ext uri="{91240B29-F687-4f45-9708-019B960494DF}">
            <a14:hiddenLine xmlns=""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rgbClr val="263750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lnDef>
  </a:objectDefaults>
  <a:extraClrSchemeLst>
    <a:extraClrScheme>
      <a:clrScheme name="Title - To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1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hoto - Horizontal">
  <a:themeElements>
    <a:clrScheme name="">
      <a:dk1>
        <a:srgbClr val="263750"/>
      </a:dk1>
      <a:lt1>
        <a:srgbClr val="D9C8AF"/>
      </a:lt1>
      <a:dk2>
        <a:srgbClr val="000000"/>
      </a:dk2>
      <a:lt2>
        <a:srgbClr val="808080"/>
      </a:lt2>
      <a:accent1>
        <a:srgbClr val="6682AA"/>
      </a:accent1>
      <a:accent2>
        <a:srgbClr val="333399"/>
      </a:accent2>
      <a:accent3>
        <a:srgbClr val="E9E0D4"/>
      </a:accent3>
      <a:accent4>
        <a:srgbClr val="1F2D43"/>
      </a:accent4>
      <a:accent5>
        <a:srgbClr val="B8C1D2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">
      <a:majorFont>
        <a:latin typeface="Didot"/>
        <a:ea typeface="ヒラギノ明朝 ProN W3"/>
        <a:cs typeface="ヒラギノ明朝 ProN W3"/>
      </a:majorFont>
      <a:minorFont>
        <a:latin typeface="Palatino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82AA"/>
        </a:solidFill>
        <a:ln>
          <a:noFill/>
        </a:ln>
        <a:effectLst/>
        <a:extLst>
          <a:ext uri="{91240B29-F687-4f45-9708-019B960494DF}">
            <a14:hiddenLine xmlns=""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rgbClr val="263750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82AA"/>
        </a:solidFill>
        <a:ln>
          <a:noFill/>
        </a:ln>
        <a:effectLst/>
        <a:extLst>
          <a:ext uri="{91240B29-F687-4f45-9708-019B960494DF}">
            <a14:hiddenLine xmlns=""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rgbClr val="263750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lnDef>
  </a:objectDefaults>
  <a:extraClrSchemeLst>
    <a:extraClrScheme>
      <a:clrScheme name="Photo - Horizont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Photo - Vertical">
  <a:themeElements>
    <a:clrScheme name="">
      <a:dk1>
        <a:srgbClr val="263750"/>
      </a:dk1>
      <a:lt1>
        <a:srgbClr val="D9C8AF"/>
      </a:lt1>
      <a:dk2>
        <a:srgbClr val="000000"/>
      </a:dk2>
      <a:lt2>
        <a:srgbClr val="000000"/>
      </a:lt2>
      <a:accent1>
        <a:srgbClr val="6682AA"/>
      </a:accent1>
      <a:accent2>
        <a:srgbClr val="333399"/>
      </a:accent2>
      <a:accent3>
        <a:srgbClr val="E9E0D4"/>
      </a:accent3>
      <a:accent4>
        <a:srgbClr val="1F2D43"/>
      </a:accent4>
      <a:accent5>
        <a:srgbClr val="B8C1D2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">
      <a:majorFont>
        <a:latin typeface="Didot"/>
        <a:ea typeface="ヒラギノ明朝 ProN W3"/>
        <a:cs typeface="ヒラギノ明朝 ProN W3"/>
      </a:majorFont>
      <a:minorFont>
        <a:latin typeface="Palatino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82AA"/>
        </a:solidFill>
        <a:ln>
          <a:noFill/>
        </a:ln>
        <a:effectLst/>
        <a:extLst>
          <a:ext uri="{91240B29-F687-4f45-9708-019B960494DF}">
            <a14:hiddenLine xmlns=""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rgbClr val="263750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82AA"/>
        </a:solidFill>
        <a:ln>
          <a:noFill/>
        </a:ln>
        <a:effectLst/>
        <a:extLst>
          <a:ext uri="{91240B29-F687-4f45-9708-019B960494DF}">
            <a14:hiddenLine xmlns=""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rgbClr val="263750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lnDef>
  </a:objectDefaults>
  <a:extraClrSchemeLst>
    <a:extraClrScheme>
      <a:clrScheme name="Photo - Vertic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Bullets">
  <a:themeElements>
    <a:clrScheme name="">
      <a:dk1>
        <a:srgbClr val="263750"/>
      </a:dk1>
      <a:lt1>
        <a:srgbClr val="D9C8AF"/>
      </a:lt1>
      <a:dk2>
        <a:srgbClr val="000000"/>
      </a:dk2>
      <a:lt2>
        <a:srgbClr val="808080"/>
      </a:lt2>
      <a:accent1>
        <a:srgbClr val="6682AA"/>
      </a:accent1>
      <a:accent2>
        <a:srgbClr val="333399"/>
      </a:accent2>
      <a:accent3>
        <a:srgbClr val="E9E0D4"/>
      </a:accent3>
      <a:accent4>
        <a:srgbClr val="1F2D43"/>
      </a:accent4>
      <a:accent5>
        <a:srgbClr val="B8C1D2"/>
      </a:accent5>
      <a:accent6>
        <a:srgbClr val="2D2D8A"/>
      </a:accent6>
      <a:hlink>
        <a:srgbClr val="009999"/>
      </a:hlink>
      <a:folHlink>
        <a:srgbClr val="99CC00"/>
      </a:folHlink>
    </a:clrScheme>
    <a:fontScheme name="Bullets">
      <a:majorFont>
        <a:latin typeface="Didot"/>
        <a:ea typeface="ヒラギノ明朝 ProN W3"/>
        <a:cs typeface="ヒラギノ明朝 ProN W3"/>
      </a:majorFont>
      <a:minorFont>
        <a:latin typeface="Palatino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82AA"/>
        </a:solidFill>
        <a:ln>
          <a:noFill/>
        </a:ln>
        <a:effectLst/>
        <a:extLst>
          <a:ext uri="{91240B29-F687-4f45-9708-019B960494DF}">
            <a14:hiddenLine xmlns=""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rgbClr val="263750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82AA"/>
        </a:solidFill>
        <a:ln>
          <a:noFill/>
        </a:ln>
        <a:effectLst/>
        <a:extLst>
          <a:ext uri="{91240B29-F687-4f45-9708-019B960494DF}">
            <a14:hiddenLine xmlns=""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rgbClr val="263750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itle - Center">
  <a:themeElements>
    <a:clrScheme name="">
      <a:dk1>
        <a:srgbClr val="263750"/>
      </a:dk1>
      <a:lt1>
        <a:srgbClr val="D9C8AF"/>
      </a:lt1>
      <a:dk2>
        <a:srgbClr val="000000"/>
      </a:dk2>
      <a:lt2>
        <a:srgbClr val="808080"/>
      </a:lt2>
      <a:accent1>
        <a:srgbClr val="6682AA"/>
      </a:accent1>
      <a:accent2>
        <a:srgbClr val="333399"/>
      </a:accent2>
      <a:accent3>
        <a:srgbClr val="E9E0D4"/>
      </a:accent3>
      <a:accent4>
        <a:srgbClr val="1F2D43"/>
      </a:accent4>
      <a:accent5>
        <a:srgbClr val="B8C1D2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Center">
      <a:majorFont>
        <a:latin typeface="Didot"/>
        <a:ea typeface="ヒラギノ明朝 ProN W3"/>
        <a:cs typeface="ヒラギノ明朝 ProN W3"/>
      </a:majorFont>
      <a:minorFont>
        <a:latin typeface="Palatino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82AA"/>
        </a:solidFill>
        <a:ln>
          <a:noFill/>
        </a:ln>
        <a:effectLst/>
        <a:extLst>
          <a:ext uri="{91240B29-F687-4f45-9708-019B960494DF}">
            <a14:hiddenLine xmlns=""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rgbClr val="263750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82AA"/>
        </a:solidFill>
        <a:ln>
          <a:noFill/>
        </a:ln>
        <a:effectLst/>
        <a:extLst>
          <a:ext uri="{91240B29-F687-4f45-9708-019B960494DF}">
            <a14:hiddenLine xmlns=""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rgbClr val="263750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lnDef>
  </a:objectDefaults>
  <a:extraClrSchemeLst>
    <a:extraClrScheme>
      <a:clrScheme name="Title - Cen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Title &amp; Bullets - Right">
  <a:themeElements>
    <a:clrScheme name="">
      <a:dk1>
        <a:srgbClr val="263750"/>
      </a:dk1>
      <a:lt1>
        <a:srgbClr val="D9C8AF"/>
      </a:lt1>
      <a:dk2>
        <a:srgbClr val="000000"/>
      </a:dk2>
      <a:lt2>
        <a:srgbClr val="808080"/>
      </a:lt2>
      <a:accent1>
        <a:srgbClr val="6682AA"/>
      </a:accent1>
      <a:accent2>
        <a:srgbClr val="333399"/>
      </a:accent2>
      <a:accent3>
        <a:srgbClr val="E9E0D4"/>
      </a:accent3>
      <a:accent4>
        <a:srgbClr val="1F2D43"/>
      </a:accent4>
      <a:accent5>
        <a:srgbClr val="B8C1D2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Right">
      <a:majorFont>
        <a:latin typeface="Didot"/>
        <a:ea typeface="ヒラギノ明朝 ProN W3"/>
        <a:cs typeface="ヒラギノ明朝 ProN W3"/>
      </a:majorFont>
      <a:minorFont>
        <a:latin typeface="Palatino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82AA"/>
        </a:solidFill>
        <a:ln>
          <a:noFill/>
        </a:ln>
        <a:effectLst/>
        <a:extLst>
          <a:ext uri="{91240B29-F687-4f45-9708-019B960494DF}">
            <a14:hiddenLine xmlns=""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rgbClr val="263750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82AA"/>
        </a:solidFill>
        <a:ln>
          <a:noFill/>
        </a:ln>
        <a:effectLst/>
        <a:extLst>
          <a:ext uri="{91240B29-F687-4f45-9708-019B960494DF}">
            <a14:hiddenLine xmlns=""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rgbClr val="263750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lnDef>
  </a:objectDefaults>
  <a:extraClrSchemeLst>
    <a:extraClrScheme>
      <a:clrScheme name="Title &amp; Bullets - Righ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Title &amp; Bullets - 2 Column">
  <a:themeElements>
    <a:clrScheme name="">
      <a:dk1>
        <a:srgbClr val="263750"/>
      </a:dk1>
      <a:lt1>
        <a:srgbClr val="D9C8AF"/>
      </a:lt1>
      <a:dk2>
        <a:srgbClr val="000000"/>
      </a:dk2>
      <a:lt2>
        <a:srgbClr val="808080"/>
      </a:lt2>
      <a:accent1>
        <a:srgbClr val="6682AA"/>
      </a:accent1>
      <a:accent2>
        <a:srgbClr val="333399"/>
      </a:accent2>
      <a:accent3>
        <a:srgbClr val="E9E0D4"/>
      </a:accent3>
      <a:accent4>
        <a:srgbClr val="1F2D43"/>
      </a:accent4>
      <a:accent5>
        <a:srgbClr val="B8C1D2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2 Column">
      <a:majorFont>
        <a:latin typeface="Didot"/>
        <a:ea typeface="ヒラギノ明朝 ProN W3"/>
        <a:cs typeface="ヒラギノ明朝 ProN W3"/>
      </a:majorFont>
      <a:minorFont>
        <a:latin typeface="Palatino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82AA"/>
        </a:solidFill>
        <a:ln>
          <a:noFill/>
        </a:ln>
        <a:effectLst/>
        <a:extLst>
          <a:ext uri="{91240B29-F687-4f45-9708-019B960494DF}">
            <a14:hiddenLine xmlns=""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rgbClr val="263750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82AA"/>
        </a:solidFill>
        <a:ln>
          <a:noFill/>
        </a:ln>
        <a:effectLst/>
        <a:extLst>
          <a:ext uri="{91240B29-F687-4f45-9708-019B960494DF}">
            <a14:hiddenLine xmlns=""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rgbClr val="263750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lnDef>
  </a:objectDefaults>
  <a:extraClrSchemeLst>
    <a:extraClrScheme>
      <a:clrScheme name="Title &amp; Bullets - 2 Colum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Title &amp; Bullets - Left">
  <a:themeElements>
    <a:clrScheme name="">
      <a:dk1>
        <a:srgbClr val="263750"/>
      </a:dk1>
      <a:lt1>
        <a:srgbClr val="D9C8AF"/>
      </a:lt1>
      <a:dk2>
        <a:srgbClr val="000000"/>
      </a:dk2>
      <a:lt2>
        <a:srgbClr val="808080"/>
      </a:lt2>
      <a:accent1>
        <a:srgbClr val="6682AA"/>
      </a:accent1>
      <a:accent2>
        <a:srgbClr val="333399"/>
      </a:accent2>
      <a:accent3>
        <a:srgbClr val="E9E0D4"/>
      </a:accent3>
      <a:accent4>
        <a:srgbClr val="1F2D43"/>
      </a:accent4>
      <a:accent5>
        <a:srgbClr val="B8C1D2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Left">
      <a:majorFont>
        <a:latin typeface="Didot"/>
        <a:ea typeface="ヒラギノ明朝 ProN W3"/>
        <a:cs typeface="ヒラギノ明朝 ProN W3"/>
      </a:majorFont>
      <a:minorFont>
        <a:latin typeface="Palatino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82AA"/>
        </a:solidFill>
        <a:ln>
          <a:noFill/>
        </a:ln>
        <a:effectLst/>
        <a:extLst>
          <a:ext uri="{91240B29-F687-4f45-9708-019B960494DF}">
            <a14:hiddenLine xmlns=""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rgbClr val="263750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82AA"/>
        </a:solidFill>
        <a:ln>
          <a:noFill/>
        </a:ln>
        <a:effectLst/>
        <a:extLst>
          <a:ext uri="{91240B29-F687-4f45-9708-019B960494DF}">
            <a14:hiddenLine xmlns=""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rgbClr val="263750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lnDef>
  </a:objectDefaults>
  <a:extraClrSchemeLst>
    <a:extraClrScheme>
      <a:clrScheme name="Title &amp; Bullets - Lef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Title, Bullets &amp; Photo">
  <a:themeElements>
    <a:clrScheme name="">
      <a:dk1>
        <a:srgbClr val="263750"/>
      </a:dk1>
      <a:lt1>
        <a:srgbClr val="D9C8AF"/>
      </a:lt1>
      <a:dk2>
        <a:srgbClr val="000000"/>
      </a:dk2>
      <a:lt2>
        <a:srgbClr val="000000"/>
      </a:lt2>
      <a:accent1>
        <a:srgbClr val="6682AA"/>
      </a:accent1>
      <a:accent2>
        <a:srgbClr val="333399"/>
      </a:accent2>
      <a:accent3>
        <a:srgbClr val="E9E0D4"/>
      </a:accent3>
      <a:accent4>
        <a:srgbClr val="1F2D43"/>
      </a:accent4>
      <a:accent5>
        <a:srgbClr val="B8C1D2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, Bullets &amp; Photo">
      <a:majorFont>
        <a:latin typeface="Didot"/>
        <a:ea typeface="ヒラギノ明朝 ProN W3"/>
        <a:cs typeface="ヒラギノ明朝 ProN W3"/>
      </a:majorFont>
      <a:minorFont>
        <a:latin typeface="Palatino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82AA"/>
        </a:solidFill>
        <a:ln>
          <a:noFill/>
        </a:ln>
        <a:effectLst/>
        <a:extLst>
          <a:ext uri="{91240B29-F687-4f45-9708-019B960494DF}">
            <a14:hiddenLine xmlns=""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rgbClr val="263750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82AA"/>
        </a:solidFill>
        <a:ln>
          <a:noFill/>
        </a:ln>
        <a:effectLst/>
        <a:extLst>
          <a:ext uri="{91240B29-F687-4f45-9708-019B960494DF}">
            <a14:hiddenLine xmlns=""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rgbClr val="263750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lnDef>
  </a:objectDefaults>
  <a:extraClrSchemeLst>
    <a:extraClrScheme>
      <a:clrScheme name="Title, Bullets &amp;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(5)Semantic</Template>
  <TotalTime>1736</TotalTime>
  <Pages>0</Pages>
  <Words>3669</Words>
  <Characters>0</Characters>
  <Application>Microsoft Office PowerPoint</Application>
  <PresentationFormat>Custom</PresentationFormat>
  <Lines>0</Lines>
  <Paragraphs>651</Paragraphs>
  <Slides>47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12</vt:i4>
      </vt:variant>
      <vt:variant>
        <vt:lpstr>Slide Titles</vt:lpstr>
      </vt:variant>
      <vt:variant>
        <vt:i4>47</vt:i4>
      </vt:variant>
    </vt:vector>
  </HeadingPairs>
  <TitlesOfParts>
    <vt:vector size="76" baseType="lpstr">
      <vt:lpstr>DengXian</vt:lpstr>
      <vt:lpstr>Didot</vt:lpstr>
      <vt:lpstr>Monotype Sorts</vt:lpstr>
      <vt:lpstr>ＭＳ Ｐゴシック</vt:lpstr>
      <vt:lpstr>Palatino</vt:lpstr>
      <vt:lpstr>Zapf Dingbats</vt:lpstr>
      <vt:lpstr>ヒラギノ明朝 ProN W3</vt:lpstr>
      <vt:lpstr>Arial</vt:lpstr>
      <vt:lpstr>Book Antiqua</vt:lpstr>
      <vt:lpstr>Calibri</vt:lpstr>
      <vt:lpstr>Century Gothic</vt:lpstr>
      <vt:lpstr>Century Schoolbook</vt:lpstr>
      <vt:lpstr>Courier New</vt:lpstr>
      <vt:lpstr>Symbol</vt:lpstr>
      <vt:lpstr>Times New Roman</vt:lpstr>
      <vt:lpstr>Wingdings</vt:lpstr>
      <vt:lpstr>Wingdings 3</vt:lpstr>
      <vt:lpstr>Blank</vt:lpstr>
      <vt:lpstr>Photo - Horizontal</vt:lpstr>
      <vt:lpstr>Photo - Vertical</vt:lpstr>
      <vt:lpstr>Bullets</vt:lpstr>
      <vt:lpstr>Title - Center</vt:lpstr>
      <vt:lpstr>Title &amp; Bullets - Right</vt:lpstr>
      <vt:lpstr>Title &amp; Bullets - 2 Column</vt:lpstr>
      <vt:lpstr>Title &amp; Bullets - Left</vt:lpstr>
      <vt:lpstr>Title, Bullets &amp; Photo</vt:lpstr>
      <vt:lpstr>Photo - 2 Up</vt:lpstr>
      <vt:lpstr>Title - Top</vt:lpstr>
      <vt:lpstr>Ion Boardroom</vt:lpstr>
      <vt:lpstr>Outline</vt:lpstr>
      <vt:lpstr>Semantic Data Control</vt:lpstr>
      <vt:lpstr>View Management</vt:lpstr>
      <vt:lpstr>Example relations</vt:lpstr>
      <vt:lpstr>View Management</vt:lpstr>
      <vt:lpstr>Query Modification</vt:lpstr>
      <vt:lpstr>View Management</vt:lpstr>
      <vt:lpstr>View Updates</vt:lpstr>
      <vt:lpstr>View Updates</vt:lpstr>
      <vt:lpstr>View Management in DDBMS</vt:lpstr>
      <vt:lpstr>Materialized View</vt:lpstr>
      <vt:lpstr>Materialized View Maintenance</vt:lpstr>
      <vt:lpstr>When to Refresh a View</vt:lpstr>
      <vt:lpstr>How to Refresh a View</vt:lpstr>
      <vt:lpstr>Differential Relations</vt:lpstr>
      <vt:lpstr>Example</vt:lpstr>
      <vt:lpstr>Techniques for Incremental View Maintenance </vt:lpstr>
      <vt:lpstr>Counting Algorithm</vt:lpstr>
      <vt:lpstr>View Self-maintainability</vt:lpstr>
      <vt:lpstr>Database security?</vt:lpstr>
      <vt:lpstr>Common security mechanisms</vt:lpstr>
      <vt:lpstr>Threats against database security? -- Exercises (2 slides)</vt:lpstr>
      <vt:lpstr>Threats against database security?</vt:lpstr>
      <vt:lpstr>Data Security</vt:lpstr>
      <vt:lpstr>Discretionary Access Control</vt:lpstr>
      <vt:lpstr>Problem with DAC</vt:lpstr>
      <vt:lpstr>Multilevel Access Control</vt:lpstr>
      <vt:lpstr>MAC in Relational DB</vt:lpstr>
      <vt:lpstr>Example</vt:lpstr>
      <vt:lpstr>PowerPoint Presentation</vt:lpstr>
      <vt:lpstr>Distributed Access Control</vt:lpstr>
      <vt:lpstr>Covert Channels “a type of attack that creates a capability to transfer information objects between processes that are not supposed to be allowed to communicate by the computer security policy” (Wikipedia)</vt:lpstr>
      <vt:lpstr>Semantic Integrity Control</vt:lpstr>
      <vt:lpstr>Semantic Integrity Control</vt:lpstr>
      <vt:lpstr>Constraint Specification Language</vt:lpstr>
      <vt:lpstr>Constraint Specification Language</vt:lpstr>
      <vt:lpstr>Constraint Specification Language</vt:lpstr>
      <vt:lpstr>Constraint Specification Language</vt:lpstr>
      <vt:lpstr>Integrity Enforcement</vt:lpstr>
      <vt:lpstr>Query Modification</vt:lpstr>
      <vt:lpstr>Compiled Assertions</vt:lpstr>
      <vt:lpstr>Differential Relations</vt:lpstr>
      <vt:lpstr>Differential Relations</vt:lpstr>
      <vt:lpstr>Distributed Integrity Control</vt:lpstr>
      <vt:lpstr>Types of Distributed Assertions</vt:lpstr>
      <vt:lpstr>Distributed Integrity Control</vt:lpstr>
      <vt:lpstr>Distributed Integrity Control</vt:lpstr>
    </vt:vector>
  </TitlesOfParts>
  <Company>SEMIR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Outline</dc:title>
  <dc:subject/>
  <dc:creator>Patrick</dc:creator>
  <cp:keywords/>
  <dc:description/>
  <cp:lastModifiedBy>Yang, T. Andrew</cp:lastModifiedBy>
  <cp:revision>165</cp:revision>
  <cp:lastPrinted>2020-02-27T18:46:23Z</cp:lastPrinted>
  <dcterms:created xsi:type="dcterms:W3CDTF">2011-02-22T16:31:27Z</dcterms:created>
  <dcterms:modified xsi:type="dcterms:W3CDTF">2020-02-27T18:46:28Z</dcterms:modified>
</cp:coreProperties>
</file>